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78" r:id="rId3"/>
    <p:sldId id="27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ja-JP"/>
    </a:defPPr>
    <a:lvl1pPr marL="0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1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77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3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29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55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80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06" algn="l" defTabSz="45712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F9EF8-EAA6-4650-AB80-EA2AA3AD9ACF}" v="4" dt="2025-03-28T07:44:33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806" y="330"/>
      </p:cViewPr>
      <p:guideLst>
        <p:guide orient="horz" pos="2161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平 奈瑠美" userId="40158460-f993-4b62-a886-9c87ecfe77ea" providerId="ADAL" clId="{13BF9EF8-EAA6-4650-AB80-EA2AA3AD9ACF}"/>
    <pc:docChg chg="undo custSel addSld delSld modSld">
      <pc:chgData name="平 奈瑠美" userId="40158460-f993-4b62-a886-9c87ecfe77ea" providerId="ADAL" clId="{13BF9EF8-EAA6-4650-AB80-EA2AA3AD9ACF}" dt="2025-03-28T07:45:49.866" v="234" actId="20577"/>
      <pc:docMkLst>
        <pc:docMk/>
      </pc:docMkLst>
      <pc:sldChg chg="del">
        <pc:chgData name="平 奈瑠美" userId="40158460-f993-4b62-a886-9c87ecfe77ea" providerId="ADAL" clId="{13BF9EF8-EAA6-4650-AB80-EA2AA3AD9ACF}" dt="2025-03-28T07:38:37.366" v="1" actId="2696"/>
        <pc:sldMkLst>
          <pc:docMk/>
          <pc:sldMk cId="1886573218" sldId="257"/>
        </pc:sldMkLst>
      </pc:sldChg>
      <pc:sldChg chg="del">
        <pc:chgData name="平 奈瑠美" userId="40158460-f993-4b62-a886-9c87ecfe77ea" providerId="ADAL" clId="{13BF9EF8-EAA6-4650-AB80-EA2AA3AD9ACF}" dt="2025-03-28T07:39:18.090" v="3" actId="2696"/>
        <pc:sldMkLst>
          <pc:docMk/>
          <pc:sldMk cId="1006800655" sldId="277"/>
        </pc:sldMkLst>
      </pc:sldChg>
      <pc:sldChg chg="addSp modSp add mod">
        <pc:chgData name="平 奈瑠美" userId="40158460-f993-4b62-a886-9c87ecfe77ea" providerId="ADAL" clId="{13BF9EF8-EAA6-4650-AB80-EA2AA3AD9ACF}" dt="2025-03-28T07:45:49.866" v="234" actId="20577"/>
        <pc:sldMkLst>
          <pc:docMk/>
          <pc:sldMk cId="2625414461" sldId="278"/>
        </pc:sldMkLst>
        <pc:spChg chg="add mod">
          <ac:chgData name="平 奈瑠美" userId="40158460-f993-4b62-a886-9c87ecfe77ea" providerId="ADAL" clId="{13BF9EF8-EAA6-4650-AB80-EA2AA3AD9ACF}" dt="2025-03-28T07:45:49.866" v="234" actId="20577"/>
          <ac:spMkLst>
            <pc:docMk/>
            <pc:sldMk cId="2625414461" sldId="278"/>
            <ac:spMk id="2" creationId="{E1F40F76-8249-B815-B1C2-3B886F0DB300}"/>
          </ac:spMkLst>
        </pc:spChg>
      </pc:sldChg>
      <pc:sldChg chg="addSp modSp add mod">
        <pc:chgData name="平 奈瑠美" userId="40158460-f993-4b62-a886-9c87ecfe77ea" providerId="ADAL" clId="{13BF9EF8-EAA6-4650-AB80-EA2AA3AD9ACF}" dt="2025-03-28T07:44:19.581" v="36" actId="1076"/>
        <pc:sldMkLst>
          <pc:docMk/>
          <pc:sldMk cId="2541784251" sldId="279"/>
        </pc:sldMkLst>
        <pc:spChg chg="add mod">
          <ac:chgData name="平 奈瑠美" userId="40158460-f993-4b62-a886-9c87ecfe77ea" providerId="ADAL" clId="{13BF9EF8-EAA6-4650-AB80-EA2AA3AD9ACF}" dt="2025-03-28T07:44:19.581" v="36" actId="1076"/>
          <ac:spMkLst>
            <pc:docMk/>
            <pc:sldMk cId="2541784251" sldId="279"/>
            <ac:spMk id="3" creationId="{7C8ECCA8-4957-2FEE-1CE4-07BD5D59B6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1C2E-A994-6B49-9FB5-3059D9DA476B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1pPr>
    <a:lvl2pPr marL="22573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2pPr>
    <a:lvl3pPr marL="45146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3pPr>
    <a:lvl4pPr marL="67719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4pPr>
    <a:lvl5pPr marL="90292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5pPr>
    <a:lvl6pPr marL="112865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6pPr>
    <a:lvl7pPr marL="135438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7pPr>
    <a:lvl8pPr marL="158011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8pPr>
    <a:lvl9pPr marL="1805840" algn="l" defTabSz="225730" rtl="0" eaLnBrk="1" latinLnBrk="0" hangingPunct="1">
      <a:defRPr kumimoji="1"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7C575A-52CA-5F41-6F75-3EF8218E5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F0861AA-42CA-EE28-7358-A97DE8E816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C919A4C-767F-8EFE-B419-433090CFCF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B1C8B83-150D-8535-9C3E-CD3C272626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443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44549-728E-C2EE-DFC7-14A71267B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4AE63521-3851-F64A-6BFF-DE84FAE273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1D3A25A-1EBA-7058-C601-3058350CCA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27DDF-77AE-1AA8-F8F2-2CB4AA9273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70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0D537-65BA-990F-E638-82AB6580E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CC708E3-8EE7-22CB-14EF-17F672877D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4ECAE8F-0554-D070-3EDB-356F9A0750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C37D61-0A68-DC04-55C3-7DDE1A50D8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727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CFDDC-DD4A-6254-C317-AFA1BBD66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EECE4BD-445F-D3C8-DDA1-CEC8CA84B5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8B9FF59-9D3C-A28F-DFE3-893F9EFCAD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8309ED-A212-8DB6-ABBA-2A9DF030B0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720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B326B-B718-6763-BF29-42C1B5EB8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9F754EF-21F6-05C4-A7BE-588E09A2ED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D8ECCB2-BF8D-F38B-047B-054ABAB32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D69F85-8ED4-C90D-E202-1D68485816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96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E9ED0-81F7-7D5C-1F8D-1B80C368C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F1EDB74-8EDB-157D-C1FD-3863BD6DF1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8AC14E5-3271-DCE6-0021-B100E94FB6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7E22E7-2269-5076-727E-13BFA028B8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97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8272125" y="288926"/>
            <a:ext cx="5668963" cy="61483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60477" y="288926"/>
            <a:ext cx="16859249" cy="61483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60477" y="1681164"/>
            <a:ext cx="11263313" cy="4756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76189" y="1681164"/>
            <a:ext cx="11264900" cy="4756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4"/>
            <a:ext cx="4040188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3" indent="0">
              <a:buNone/>
              <a:defRPr sz="1600" b="1"/>
            </a:lvl5pPr>
            <a:lvl6pPr marL="2285629" indent="0">
              <a:buNone/>
              <a:defRPr sz="1600" b="1"/>
            </a:lvl6pPr>
            <a:lvl7pPr marL="2742755" indent="0">
              <a:buNone/>
              <a:defRPr sz="1600" b="1"/>
            </a:lvl7pPr>
            <a:lvl8pPr marL="3199880" indent="0">
              <a:buNone/>
              <a:defRPr sz="1600" b="1"/>
            </a:lvl8pPr>
            <a:lvl9pPr marL="365700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1" indent="0">
              <a:buNone/>
              <a:defRPr sz="1800" b="1"/>
            </a:lvl3pPr>
            <a:lvl4pPr marL="1371377" indent="0">
              <a:buNone/>
              <a:defRPr sz="1600" b="1"/>
            </a:lvl4pPr>
            <a:lvl5pPr marL="1828503" indent="0">
              <a:buNone/>
              <a:defRPr sz="1600" b="1"/>
            </a:lvl5pPr>
            <a:lvl6pPr marL="2285629" indent="0">
              <a:buNone/>
              <a:defRPr sz="1600" b="1"/>
            </a:lvl6pPr>
            <a:lvl7pPr marL="2742755" indent="0">
              <a:buNone/>
              <a:defRPr sz="1600" b="1"/>
            </a:lvl7pPr>
            <a:lvl8pPr marL="3199880" indent="0">
              <a:buNone/>
              <a:defRPr sz="1600" b="1"/>
            </a:lvl8pPr>
            <a:lvl9pPr marL="3657006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3" indent="0">
              <a:buNone/>
              <a:defRPr sz="900"/>
            </a:lvl5pPr>
            <a:lvl6pPr marL="2285629" indent="0">
              <a:buNone/>
              <a:defRPr sz="900"/>
            </a:lvl6pPr>
            <a:lvl7pPr marL="2742755" indent="0">
              <a:buNone/>
              <a:defRPr sz="900"/>
            </a:lvl7pPr>
            <a:lvl8pPr marL="3199880" indent="0">
              <a:buNone/>
              <a:defRPr sz="900"/>
            </a:lvl8pPr>
            <a:lvl9pPr marL="365700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26" indent="0">
              <a:buNone/>
              <a:defRPr sz="2800"/>
            </a:lvl2pPr>
            <a:lvl3pPr marL="914251" indent="0">
              <a:buNone/>
              <a:defRPr sz="2400"/>
            </a:lvl3pPr>
            <a:lvl4pPr marL="1371377" indent="0">
              <a:buNone/>
              <a:defRPr sz="2000"/>
            </a:lvl4pPr>
            <a:lvl5pPr marL="1828503" indent="0">
              <a:buNone/>
              <a:defRPr sz="2000"/>
            </a:lvl5pPr>
            <a:lvl6pPr marL="2285629" indent="0">
              <a:buNone/>
              <a:defRPr sz="2000"/>
            </a:lvl6pPr>
            <a:lvl7pPr marL="2742755" indent="0">
              <a:buNone/>
              <a:defRPr sz="2000"/>
            </a:lvl7pPr>
            <a:lvl8pPr marL="3199880" indent="0">
              <a:buNone/>
              <a:defRPr sz="2000"/>
            </a:lvl8pPr>
            <a:lvl9pPr marL="365700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1" indent="0">
              <a:buNone/>
              <a:defRPr sz="1000"/>
            </a:lvl3pPr>
            <a:lvl4pPr marL="1371377" indent="0">
              <a:buNone/>
              <a:defRPr sz="900"/>
            </a:lvl4pPr>
            <a:lvl5pPr marL="1828503" indent="0">
              <a:buNone/>
              <a:defRPr sz="900"/>
            </a:lvl5pPr>
            <a:lvl6pPr marL="2285629" indent="0">
              <a:buNone/>
              <a:defRPr sz="900"/>
            </a:lvl6pPr>
            <a:lvl7pPr marL="2742755" indent="0">
              <a:buNone/>
              <a:defRPr sz="900"/>
            </a:lvl7pPr>
            <a:lvl8pPr marL="3199880" indent="0">
              <a:buNone/>
              <a:defRPr sz="900"/>
            </a:lvl8pPr>
            <a:lvl9pPr marL="3657006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5" tIns="45713" rIns="91425" bIns="4571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4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2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4" indent="-342844" algn="l" defTabSz="457126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9" indent="-285703" algn="l" defTabSz="457126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4" indent="-228563" algn="l" defTabSz="457126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0" indent="-228563" algn="l" defTabSz="457126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66" indent="-228563" algn="l" defTabSz="457126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2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17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3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9" indent="-228563" algn="l" defTabSz="457126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6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1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7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3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9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5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0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06" algn="l" defTabSz="45712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5982D8-F3C0-32D7-D4AD-91F0BC902CEB}"/>
              </a:ext>
            </a:extLst>
          </p:cNvPr>
          <p:cNvSpPr txBox="1"/>
          <p:nvPr/>
        </p:nvSpPr>
        <p:spPr>
          <a:xfrm>
            <a:off x="0" y="224358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esentation</a:t>
            </a:r>
            <a:r>
              <a:rPr kumimoji="1" lang="ja-JP" altLang="en-US" sz="4800" u="sng" dirty="0"/>
              <a:t> </a:t>
            </a:r>
            <a:r>
              <a:rPr kumimoji="1" lang="en-US" altLang="ja-JP" sz="4800" u="sng" dirty="0"/>
              <a:t>Title</a:t>
            </a:r>
            <a:endParaRPr kumimoji="1" lang="ja-JP" altLang="en-US" sz="4800" u="sng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1C464A-F6E9-5D91-3142-F9CED11E36B9}"/>
              </a:ext>
            </a:extLst>
          </p:cNvPr>
          <p:cNvSpPr txBox="1"/>
          <p:nvPr/>
        </p:nvSpPr>
        <p:spPr>
          <a:xfrm>
            <a:off x="740004" y="4026568"/>
            <a:ext cx="7663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Co-autho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2041B9-BA94-F451-C8C1-959245138175}"/>
              </a:ext>
            </a:extLst>
          </p:cNvPr>
          <p:cNvSpPr txBox="1"/>
          <p:nvPr/>
        </p:nvSpPr>
        <p:spPr>
          <a:xfrm>
            <a:off x="6768444" y="186562"/>
            <a:ext cx="1985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/>
              <a:t>Submission No.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53D1E-A2AB-3EA4-EAAA-2B351A828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783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90B12-5C08-8146-5C6B-4F0954C3B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938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44713-73ED-F256-7040-459D82669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177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781519-6738-9EF5-D8A7-B40E35ED6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712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34C3BB-4C55-7AE1-EAC2-DD01138551DF}"/>
              </a:ext>
            </a:extLst>
          </p:cNvPr>
          <p:cNvSpPr txBox="1"/>
          <p:nvPr/>
        </p:nvSpPr>
        <p:spPr>
          <a:xfrm>
            <a:off x="17659" y="128514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esentation</a:t>
            </a:r>
            <a:r>
              <a:rPr kumimoji="1" lang="ja-JP" altLang="en-US" sz="4800" u="sng" dirty="0"/>
              <a:t> </a:t>
            </a:r>
            <a:r>
              <a:rPr kumimoji="1" lang="en-US" altLang="ja-JP" sz="4800" u="sng" dirty="0"/>
              <a:t>Title</a:t>
            </a:r>
            <a:endParaRPr kumimoji="1" lang="ja-JP" altLang="en-US" sz="48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03DADA-E2D8-85CA-0A4E-F4F3D04A8686}"/>
              </a:ext>
            </a:extLst>
          </p:cNvPr>
          <p:cNvSpPr txBox="1"/>
          <p:nvPr/>
        </p:nvSpPr>
        <p:spPr>
          <a:xfrm>
            <a:off x="994527" y="2669846"/>
            <a:ext cx="7663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All co-autho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r(s)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048F07F-6EA2-4956-FACB-F25B86B67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95" y="425225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dirty="0">
                <a:latin typeface="Arial" panose="020B0604020202020204" pitchFamily="34" charset="0"/>
              </a:rPr>
              <a:t>This is the </a:t>
            </a:r>
            <a:r>
              <a:rPr kumimoji="0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declaration that 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dirty="0">
                <a:latin typeface="Arial" panose="020B0604020202020204" pitchFamily="34" charset="0"/>
              </a:rPr>
              <a:t>this</a:t>
            </a:r>
            <a:r>
              <a:rPr kumimoji="0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presentation is unpublished material</a:t>
            </a: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is </a:t>
            </a:r>
            <a:r>
              <a:rPr kumimoji="0" lang="en-US" altLang="ja-JP" sz="2800" dirty="0">
                <a:latin typeface="Arial" panose="020B0604020202020204" pitchFamily="34" charset="0"/>
              </a:rPr>
              <a:t>the</a:t>
            </a: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original work</a:t>
            </a:r>
            <a:r>
              <a:rPr kumimoji="0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F40F76-8249-B815-B1C2-3B886F0DB300}"/>
              </a:ext>
            </a:extLst>
          </p:cNvPr>
          <p:cNvSpPr txBox="1"/>
          <p:nvPr/>
        </p:nvSpPr>
        <p:spPr>
          <a:xfrm>
            <a:off x="7036" y="33932"/>
            <a:ext cx="913576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All authors must contain this slide tha</a:t>
            </a:r>
            <a:r>
              <a:rPr lang="en-US" altLang="ja-JP" b="1" dirty="0">
                <a:solidFill>
                  <a:srgbClr val="FF0000"/>
                </a:solidFill>
              </a:rPr>
              <a:t>t your presentation is unpublished material.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14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8EB6D-86DA-28E0-C63D-2C811A646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73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A3AFC-7DBF-5CF9-DF5B-EEED88B27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18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037" y="4462656"/>
            <a:ext cx="9126341" cy="9767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presentation.</a:t>
            </a:r>
            <a:endParaRPr lang="en-US" altLang="ja-JP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9E0ACD5-BBAB-AF68-A60C-ECF8806F141C}"/>
              </a:ext>
            </a:extLst>
          </p:cNvPr>
          <p:cNvSpPr txBox="1"/>
          <p:nvPr/>
        </p:nvSpPr>
        <p:spPr>
          <a:xfrm>
            <a:off x="17659" y="88921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1" lang="en-US" altLang="ja-JP" sz="4800" u="sng" dirty="0">
                <a:latin typeface="Arial" panose="020B0604020202020204" pitchFamily="34" charset="0"/>
                <a:cs typeface="Arial" panose="020B0604020202020204" pitchFamily="34" charset="0"/>
              </a:rPr>
              <a:t>esentation</a:t>
            </a:r>
            <a:r>
              <a:rPr kumimoji="1" lang="ja-JP" altLang="en-US" sz="4800" u="sng" dirty="0"/>
              <a:t> </a:t>
            </a:r>
            <a:r>
              <a:rPr kumimoji="1" lang="en-US" altLang="ja-JP" sz="4800" u="sng" dirty="0"/>
              <a:t>Title</a:t>
            </a:r>
            <a:endParaRPr kumimoji="1" lang="ja-JP" altLang="en-US" sz="4800" u="sng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49D089-7620-037A-F126-5F3335F0A245}"/>
              </a:ext>
            </a:extLst>
          </p:cNvPr>
          <p:cNvSpPr txBox="1"/>
          <p:nvPr/>
        </p:nvSpPr>
        <p:spPr>
          <a:xfrm>
            <a:off x="981534" y="2491269"/>
            <a:ext cx="7663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All co-autho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r(s)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8ECCA8-4957-2FEE-1CE4-07BD5D59B657}"/>
              </a:ext>
            </a:extLst>
          </p:cNvPr>
          <p:cNvSpPr txBox="1"/>
          <p:nvPr/>
        </p:nvSpPr>
        <p:spPr>
          <a:xfrm>
            <a:off x="-2391" y="-462086"/>
            <a:ext cx="913576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Sample when there is no conflicts of interest (COI)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8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657321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100</Words>
  <Application>Microsoft Office PowerPoint</Application>
  <PresentationFormat>画面に合わせる (4:3)</PresentationFormat>
  <Paragraphs>39</Paragraphs>
  <Slides>21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4" baseType="lpstr">
      <vt:lpstr>Arial</vt:lpstr>
      <vt:lpstr>Calibri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lastModifiedBy>Narumi Hira</cp:lastModifiedBy>
  <cp:revision>9</cp:revision>
  <dcterms:created xsi:type="dcterms:W3CDTF">2014-06-10T09:27:55Z</dcterms:created>
  <dcterms:modified xsi:type="dcterms:W3CDTF">2025-03-28T07:45:56Z</dcterms:modified>
  <cp:category/>
</cp:coreProperties>
</file>