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99AEE-8056-4151-CAB1-D82162A09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4976FD-F7D8-C0CF-7D28-D549683FA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526466-E320-7DA2-5A3B-3A6E9244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3F840A-1790-33D9-8612-569DF417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8BD8D0-C9AD-614D-E5A6-E8190117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9227D-DE91-B73F-567F-AC43246F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B0F1BE-246A-FD45-1133-C8BFF646C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6FE1F-A6C5-E897-53F1-132E481F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C7182A-937F-48A2-5092-637E89B3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B7B6E-0AB9-A6CC-81AD-EBBA42E0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5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452FF1-CFC1-902A-1019-25EC584E3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1EA7F1-493D-D6B4-F41D-35A99F824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FFEF0-AD44-D3DB-5357-8136A1BEF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6433FE-1817-0C65-CEB7-86BE95D7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001928-56E1-84E6-DE74-FDECB86F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0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2998F-8F2E-74ED-B69D-FA689DEE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90A5C-B113-FE6E-1D7B-A5F28EEDE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659562-973A-7511-A3F1-38FC80C4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8964D-2D2A-4CE0-C926-00555763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969217-0961-8B2B-6830-645E9600C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72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99684-F0BB-1F79-9643-54AE6CF6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B50740-B7B3-445B-62DC-A26BB0227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68D6DF-F332-9FD2-34FE-C739BDDE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81A1D7-C4A7-F70E-FD05-197C6101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A9A17-4770-00A9-DE20-C6C43471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8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F1CA6-BD2E-05AD-CC42-20CD20BE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A31A7A-643F-5FF9-A48F-F1C51D58C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9566C9-1A11-89F8-66EF-46CE4CAED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FF00BE-7CD2-5DCE-350E-5C6849C1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83903B-BC35-E7E5-5DA3-33FA800E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9012BA-9257-8393-17DA-EC1F40A8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156E2-7D23-6A90-2D02-88D154CF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EFFD3-A85F-7075-B1CF-4036837DC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3DE6B7-561F-9188-702E-9E32B19C4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34D2F5-B973-AD93-B4E2-8B461DC77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7B72B6-CC27-4934-C37B-4EDEB73B8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69AADA1-1FFF-6C82-B017-618CD7BB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E8178B2-6C8F-C31E-39E6-23DE9CEE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926CD-DA81-8A2A-7F69-BAA89922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2AE73-FE2E-20ED-6CF3-01C21711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B748CD-110C-003E-A798-3D53BADF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8FB6BE-8EDE-737A-8D09-609C19B1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62A7F4-AA00-44F1-D21F-707C1A79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08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4121487-2673-6DB8-FC38-4142A8E0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E2AAE9-B2E7-EA8E-9043-A91FA0A3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DDE477-391C-CB3A-E572-754E0492E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61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70F32-886A-E8A6-DF7F-C67B6249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571A35-E28F-4865-8EDC-33AFA9A80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FF12CF-0088-5D87-CEE2-E9EE1CDC1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1E8766-1020-627C-D928-6BB920D8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1D4ABD-706A-D98E-5A35-8E0DEB9C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11B706-8646-4282-6F3F-37A3394A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71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1FE08-28D5-A742-759C-0E23983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26A9BE-934E-F393-A75B-5161EF2E3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515F44-3272-E54B-843D-EFA9CB787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A39694-4367-162E-E93F-48E348CE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0CAAD6-F6A2-144D-480C-C3614B15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1C41C3-D20E-05F9-26E7-B01BBC89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9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5B98AE-0FC3-8B49-9EFE-E1E4231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9E9C1F-411E-5805-F008-9169D4EB8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03D1F-77F4-B0F0-769A-951345D11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42C07-BE6D-406B-A300-591CECF99CB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550204-65BD-FF71-A385-855E05587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9D569-C367-3D28-7364-644CEDA7D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149C-391B-4D1F-8B19-EFABD495E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39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39DF4-103F-8D41-D63B-725E3B3F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219" y="2719137"/>
            <a:ext cx="9737559" cy="481263"/>
          </a:xfrm>
        </p:spPr>
        <p:txBody>
          <a:bodyPr>
            <a:noAutofit/>
          </a:bodyPr>
          <a:lstStyle/>
          <a:p>
            <a:r>
              <a:rPr lang="en-US" altLang="ja-JP" sz="4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Conflict of interests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CF0239-0125-E0CB-C406-CAFDB37E8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52235"/>
            <a:ext cx="9144000" cy="1607419"/>
          </a:xfrm>
        </p:spPr>
        <p:txBody>
          <a:bodyPr/>
          <a:lstStyle/>
          <a:p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・</a:t>
            </a:r>
            <a:r>
              <a:rPr lang="hu-HU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The lead presenter has no conflict of interest to report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3E4E5C3-0304-E5BA-F285-FD1113325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04" y="516557"/>
            <a:ext cx="9384592" cy="10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0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92ACE-2B6C-3305-5B7A-0D96D8CDF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704" y="2219643"/>
            <a:ext cx="9144000" cy="662370"/>
          </a:xfrm>
        </p:spPr>
        <p:txBody>
          <a:bodyPr>
            <a:noAutofit/>
          </a:bodyPr>
          <a:lstStyle/>
          <a:p>
            <a:r>
              <a:rPr lang="en-US" altLang="ja-JP" sz="4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Conflict of interests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CCA36A-A33F-2904-F07A-73CB754F6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556" y="3487685"/>
            <a:ext cx="9504888" cy="2576232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hu-HU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lead presenter has the following conflicts of interest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concerning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ja-JP" sz="19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ja-JP" sz="19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hu-HU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 to be presented: 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 grants, research support: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Honoraria, consulting fee: 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sponsored speakers bureau: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Stock shareholder: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commercial support: 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 support:</a:t>
            </a:r>
          </a:p>
          <a:p>
            <a:pPr marL="742950" lvl="1" indent="-285750" algn="l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altLang="ja-JP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Invited speaker by Congress:</a:t>
            </a: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F670132-7EE2-BA48-B4F3-1EDFB768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04" y="532962"/>
            <a:ext cx="9384592" cy="10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2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67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テーマ</vt:lpstr>
      <vt:lpstr>Conflict of interests</vt:lpstr>
      <vt:lpstr>Conflict of interests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interests</dc:title>
  <dc:creator>松田 茜</dc:creator>
  <cp:lastModifiedBy>松田 茜</cp:lastModifiedBy>
  <cp:revision>1</cp:revision>
  <cp:lastPrinted>2022-06-27T06:32:46Z</cp:lastPrinted>
  <dcterms:created xsi:type="dcterms:W3CDTF">2022-06-27T06:01:55Z</dcterms:created>
  <dcterms:modified xsi:type="dcterms:W3CDTF">2022-06-27T06:39:09Z</dcterms:modified>
</cp:coreProperties>
</file>