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0" r:id="rId2"/>
    <p:sldId id="261" r:id="rId3"/>
    <p:sldId id="262" r:id="rId4"/>
    <p:sldId id="263" r:id="rId5"/>
    <p:sldId id="264" r:id="rId6"/>
    <p:sldId id="2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8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B54F5-278E-4AAE-9704-FFE9E74CBF75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EE697-881E-473A-9C69-B8D83CEFA5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973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3D525-919B-40E7-87DB-FC8239C92BA6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13939" y="6406487"/>
            <a:ext cx="683339" cy="365125"/>
          </a:xfrm>
        </p:spPr>
        <p:txBody>
          <a:bodyPr/>
          <a:lstStyle/>
          <a:p>
            <a:fld id="{404822E9-721D-4863-B295-343342454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99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23C5-5D7D-4E7F-B7D8-6F80B987C8DC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22E9-721D-4863-B295-343342454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875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40CE-496A-4300-BE99-ED0E1525A84F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22E9-721D-4863-B295-343342454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5616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CB96-B4A1-42E0-9B38-25EE32057606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22E9-721D-4863-B295-343342454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46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82C5-7693-424E-8361-6691FFEB66AD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22E9-721D-4863-B295-343342454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0984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E1A9-AF4C-4332-B54D-1C3575246987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22E9-721D-4863-B295-343342454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829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21E18-31DE-41FE-9D39-8313152F6E43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22E9-721D-4863-B295-343342454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149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4DF1E-75F0-48FB-8594-6948E247F978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22E9-721D-4863-B295-343342454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398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EE363-0127-4BB8-8641-D4FE2FA71E63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22E9-721D-4863-B295-343342454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34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04E-A0AE-40BA-A53A-71851074743B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22E9-721D-4863-B295-343342454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02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1E428-F206-403A-A878-4B5A8816DC5C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22E9-721D-4863-B295-343342454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00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0008-089F-4A34-A0EE-730029E0956D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22E9-721D-4863-B295-343342454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5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5135-311D-47C0-8EAD-BF040E23C1B2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22E9-721D-4863-B295-343342454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8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3F8D-6A1E-4BFA-8CE4-C0598F814300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22E9-721D-4863-B295-343342454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545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BAA8-77F3-4721-9597-ED5DA734F478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22E9-721D-4863-B295-343342454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101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BFE4-BB85-4827-8D91-8CD71EBE8E71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22E9-721D-4863-B295-343342454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613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9EB57-73ED-47F8-AD5B-BBB9C25F8B31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4822E9-721D-4863-B295-343342454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915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0A6B4F-B991-FA7E-BA08-CB341CB27D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2529" y="2192735"/>
            <a:ext cx="7766936" cy="1646302"/>
          </a:xfrm>
        </p:spPr>
        <p:txBody>
          <a:bodyPr anchor="ctr"/>
          <a:lstStyle/>
          <a:p>
            <a:pPr algn="ctr"/>
            <a:r>
              <a:rPr kumimoji="1" lang="en-US" altLang="ja-JP" sz="4000" dirty="0">
                <a:solidFill>
                  <a:schemeClr val="accent2"/>
                </a:solidFill>
              </a:rPr>
              <a:t>Presentation</a:t>
            </a:r>
            <a:r>
              <a:rPr kumimoji="1" lang="ja-JP" altLang="en-US" sz="4000" dirty="0">
                <a:solidFill>
                  <a:schemeClr val="accent2"/>
                </a:solidFill>
              </a:rPr>
              <a:t>　</a:t>
            </a:r>
            <a:r>
              <a:rPr kumimoji="1" lang="en-US" altLang="ja-JP" sz="4000" dirty="0">
                <a:solidFill>
                  <a:schemeClr val="accent2"/>
                </a:solidFill>
              </a:rPr>
              <a:t>Title</a:t>
            </a:r>
            <a:endParaRPr kumimoji="1" lang="ja-JP" altLang="en-US" sz="4000" dirty="0">
              <a:solidFill>
                <a:schemeClr val="accent2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FA6EA22-292E-C050-CC84-321F482F27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2529" y="3839037"/>
            <a:ext cx="7766936" cy="1096899"/>
          </a:xfrm>
        </p:spPr>
        <p:txBody>
          <a:bodyPr anchor="ctr">
            <a:normAutofit/>
          </a:bodyPr>
          <a:lstStyle/>
          <a:p>
            <a:pPr algn="ctr"/>
            <a:r>
              <a:rPr lang="en-US" altLang="ja-JP" sz="2400" b="1" dirty="0">
                <a:solidFill>
                  <a:schemeClr val="accent2"/>
                </a:solidFill>
              </a:rPr>
              <a:t>Sub</a:t>
            </a:r>
            <a:r>
              <a:rPr lang="ja-JP" altLang="en-US" sz="2400" b="1" dirty="0">
                <a:solidFill>
                  <a:schemeClr val="accent2"/>
                </a:solidFill>
              </a:rPr>
              <a:t>　</a:t>
            </a:r>
            <a:r>
              <a:rPr lang="en-US" altLang="ja-JP" sz="2400" b="1" dirty="0">
                <a:solidFill>
                  <a:schemeClr val="accent2"/>
                </a:solidFill>
              </a:rPr>
              <a:t>Title</a:t>
            </a:r>
            <a:endParaRPr kumimoji="1" lang="ja-JP" altLang="en-US" sz="2400" b="1" dirty="0">
              <a:solidFill>
                <a:schemeClr val="accent2"/>
              </a:solidFill>
            </a:endParaRPr>
          </a:p>
        </p:txBody>
      </p:sp>
      <p:pic>
        <p:nvPicPr>
          <p:cNvPr id="4" name="図 3" descr="ロゴ, 会社名&#10;&#10;自動的に生成された説明">
            <a:extLst>
              <a:ext uri="{FF2B5EF4-FFF2-40B4-BE49-F238E27FC236}">
                <a16:creationId xmlns:a16="http://schemas.microsoft.com/office/drawing/2014/main" id="{4766590F-90B3-0600-23F1-26DD15CF18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332" y="752157"/>
            <a:ext cx="1785586" cy="394036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E74965A2-B78A-F882-DF50-6E3191B1B5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2116" y="25394"/>
            <a:ext cx="3389884" cy="697014"/>
          </a:xfrm>
          <a:prstGeom prst="rect">
            <a:avLst/>
          </a:prstGeom>
        </p:spPr>
      </p:pic>
      <p:pic>
        <p:nvPicPr>
          <p:cNvPr id="6" name="図 5" descr="ロゴ&#10;&#10;自動的に生成された説明">
            <a:extLst>
              <a:ext uri="{FF2B5EF4-FFF2-40B4-BE49-F238E27FC236}">
                <a16:creationId xmlns:a16="http://schemas.microsoft.com/office/drawing/2014/main" id="{6F6EDA58-2E2C-7056-2489-7472775662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8178" y="742651"/>
            <a:ext cx="445470" cy="441288"/>
          </a:xfrm>
          <a:prstGeom prst="rect">
            <a:avLst/>
          </a:prstGeom>
        </p:spPr>
      </p:pic>
      <p:pic>
        <p:nvPicPr>
          <p:cNvPr id="7" name="図 6" descr="テキスト&#10;&#10;低い精度で自動的に生成された説明">
            <a:extLst>
              <a:ext uri="{FF2B5EF4-FFF2-40B4-BE49-F238E27FC236}">
                <a16:creationId xmlns:a16="http://schemas.microsoft.com/office/drawing/2014/main" id="{421E61D2-B123-1905-FF9B-F3CB1BC229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3587" y="742651"/>
            <a:ext cx="1148413" cy="403542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9D43D99-E023-AAE3-8110-0D1363A42E86}"/>
              </a:ext>
            </a:extLst>
          </p:cNvPr>
          <p:cNvSpPr txBox="1"/>
          <p:nvPr/>
        </p:nvSpPr>
        <p:spPr>
          <a:xfrm>
            <a:off x="2212529" y="1303729"/>
            <a:ext cx="77762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Input</a:t>
            </a:r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kumimoji="1" lang="en-US" altLang="ja-JP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your</a:t>
            </a:r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kumimoji="1" lang="en-US" altLang="ja-JP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Presentation</a:t>
            </a:r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kumimoji="1" lang="en-US" altLang="ja-JP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Title</a:t>
            </a:r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kumimoji="1" lang="en-US" altLang="ja-JP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&amp;Sub</a:t>
            </a:r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kumimoji="1" lang="en-US" altLang="ja-JP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title</a:t>
            </a:r>
          </a:p>
          <a:p>
            <a:pPr algn="ctr"/>
            <a:r>
              <a:rPr kumimoji="1" lang="ja-JP" altLang="en-US" sz="3200" b="1" dirty="0">
                <a:latin typeface="+mj-lt"/>
              </a:rPr>
              <a:t>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D055C28-01B8-60C6-8498-C6177BD10CB4}"/>
              </a:ext>
            </a:extLst>
          </p:cNvPr>
          <p:cNvSpPr txBox="1"/>
          <p:nvPr/>
        </p:nvSpPr>
        <p:spPr>
          <a:xfrm>
            <a:off x="5427385" y="5147732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latin typeface="+mj-lt"/>
              </a:rPr>
              <a:t>Speaker</a:t>
            </a:r>
            <a:endParaRPr kumimoji="1" lang="ja-JP" altLang="en-US" sz="2400" b="1" dirty="0">
              <a:latin typeface="+mj-lt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4EA1C2A-7C55-911E-D4EC-EB706FC65D91}"/>
              </a:ext>
            </a:extLst>
          </p:cNvPr>
          <p:cNvSpPr txBox="1"/>
          <p:nvPr/>
        </p:nvSpPr>
        <p:spPr>
          <a:xfrm>
            <a:off x="5058694" y="5609397"/>
            <a:ext cx="2074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latin typeface="+mj-lt"/>
              </a:rPr>
              <a:t>2025</a:t>
            </a:r>
            <a:r>
              <a:rPr kumimoji="1" lang="ja-JP" altLang="en-US" sz="2400" b="1" dirty="0">
                <a:latin typeface="+mj-lt"/>
              </a:rPr>
              <a:t>．</a:t>
            </a:r>
            <a:r>
              <a:rPr kumimoji="1" lang="en-US" altLang="ja-JP" sz="2400" b="1" dirty="0">
                <a:latin typeface="+mj-lt"/>
              </a:rPr>
              <a:t>9</a:t>
            </a:r>
            <a:r>
              <a:rPr kumimoji="1" lang="ja-JP" altLang="en-US" sz="2400" b="1" dirty="0">
                <a:latin typeface="+mj-lt"/>
              </a:rPr>
              <a:t>．</a:t>
            </a:r>
            <a:r>
              <a:rPr kumimoji="1" lang="en-US" altLang="ja-JP" sz="2400" b="1" dirty="0">
                <a:latin typeface="+mj-lt"/>
              </a:rPr>
              <a:t>XX</a:t>
            </a:r>
            <a:endParaRPr kumimoji="1" lang="ja-JP" altLang="en-US" sz="2400" b="1" dirty="0">
              <a:latin typeface="+mj-lt"/>
            </a:endParaRPr>
          </a:p>
        </p:txBody>
      </p:sp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FE0D224F-879A-67F6-7EB0-02B86EB9A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22E9-721D-4863-B295-34334245457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794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CBEB0EC8-F65A-56A7-97EA-70CB60DBA3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5631" y="35648"/>
            <a:ext cx="1969477" cy="404956"/>
          </a:xfrm>
          <a:prstGeom prst="rect">
            <a:avLst/>
          </a:prstGeom>
        </p:spPr>
      </p:pic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5C7B743-5E4A-F680-F6FF-3D2200F03243}"/>
              </a:ext>
            </a:extLst>
          </p:cNvPr>
          <p:cNvCxnSpPr/>
          <p:nvPr/>
        </p:nvCxnSpPr>
        <p:spPr>
          <a:xfrm>
            <a:off x="0" y="562707"/>
            <a:ext cx="1214510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03F5296-1433-9530-7DDE-F43320E4F86B}"/>
              </a:ext>
            </a:extLst>
          </p:cNvPr>
          <p:cNvSpPr txBox="1"/>
          <p:nvPr/>
        </p:nvSpPr>
        <p:spPr>
          <a:xfrm>
            <a:off x="93784" y="35648"/>
            <a:ext cx="2112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1</a:t>
            </a:r>
            <a:r>
              <a:rPr kumimoji="1" lang="ja-JP" altLang="en-US" sz="2400" b="1" dirty="0"/>
              <a:t>．</a:t>
            </a:r>
            <a:r>
              <a:rPr kumimoji="1" lang="en-US" altLang="ja-JP" sz="2400" b="1" dirty="0"/>
              <a:t>Slide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Title</a:t>
            </a:r>
            <a:endParaRPr kumimoji="1" lang="ja-JP" altLang="en-US" sz="2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6D2CBBD-297E-0356-81CE-F6C0A14307C9}"/>
              </a:ext>
            </a:extLst>
          </p:cNvPr>
          <p:cNvSpPr txBox="1"/>
          <p:nvPr/>
        </p:nvSpPr>
        <p:spPr>
          <a:xfrm>
            <a:off x="1149842" y="1218405"/>
            <a:ext cx="675858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1</a:t>
            </a:r>
            <a:r>
              <a:rPr kumimoji="1" lang="ja-JP" altLang="en-US" sz="2400" b="1" dirty="0"/>
              <a:t>．</a:t>
            </a:r>
            <a:r>
              <a:rPr kumimoji="1" lang="en-US" altLang="ja-JP" sz="2400" b="1" dirty="0"/>
              <a:t>Contents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1</a:t>
            </a:r>
          </a:p>
          <a:p>
            <a:r>
              <a:rPr kumimoji="1" lang="en-US" altLang="ja-JP" sz="2400" b="1" dirty="0"/>
              <a:t>2</a:t>
            </a:r>
            <a:r>
              <a:rPr kumimoji="1" lang="ja-JP" altLang="en-US" sz="2400" b="1" dirty="0"/>
              <a:t>．</a:t>
            </a:r>
            <a:r>
              <a:rPr kumimoji="1" lang="en-US" altLang="ja-JP" sz="2400" b="1" dirty="0"/>
              <a:t>Contents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2</a:t>
            </a:r>
          </a:p>
          <a:p>
            <a:r>
              <a:rPr kumimoji="1" lang="ja-JP" altLang="en-US" sz="2400" b="1" dirty="0"/>
              <a:t>・・・・・</a:t>
            </a:r>
            <a:endParaRPr kumimoji="1" lang="en-US" altLang="ja-JP" sz="2400" b="1" dirty="0"/>
          </a:p>
          <a:p>
            <a:endParaRPr kumimoji="1" lang="en-US" altLang="ja-JP" sz="2400" b="1" dirty="0"/>
          </a:p>
          <a:p>
            <a:r>
              <a:rPr kumimoji="1" lang="ja-JP" altLang="en-US" sz="2400" b="1" dirty="0"/>
              <a:t>*</a:t>
            </a:r>
            <a:r>
              <a:rPr kumimoji="1" lang="en-US" altLang="ja-JP" sz="2400" b="1" dirty="0"/>
              <a:t>)Please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write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in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English</a:t>
            </a:r>
          </a:p>
          <a:p>
            <a:r>
              <a:rPr kumimoji="1" lang="ja-JP" altLang="en-US" sz="2400" b="1" dirty="0"/>
              <a:t>　</a:t>
            </a:r>
            <a:r>
              <a:rPr kumimoji="1" lang="en-US" altLang="ja-JP" sz="2400" b="1" dirty="0"/>
              <a:t>Font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size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24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or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more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(at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least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18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or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more)</a:t>
            </a:r>
            <a:endParaRPr kumimoji="1" lang="ja-JP" altLang="en-US" sz="2400" b="1" dirty="0"/>
          </a:p>
        </p:txBody>
      </p:sp>
      <p:sp>
        <p:nvSpPr>
          <p:cNvPr id="13" name="スライド番号プレースホルダー 12">
            <a:extLst>
              <a:ext uri="{FF2B5EF4-FFF2-40B4-BE49-F238E27FC236}">
                <a16:creationId xmlns:a16="http://schemas.microsoft.com/office/drawing/2014/main" id="{D2EFC13A-6705-9247-22CD-076BCCFD0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7875" y="6453044"/>
            <a:ext cx="683339" cy="365125"/>
          </a:xfrm>
        </p:spPr>
        <p:txBody>
          <a:bodyPr/>
          <a:lstStyle/>
          <a:p>
            <a:fld id="{404822E9-721D-4863-B295-34334245457E}" type="slidenum">
              <a:rPr kumimoji="1" lang="ja-JP" altLang="en-US" sz="2000" smtClean="0">
                <a:solidFill>
                  <a:schemeClr val="tx1"/>
                </a:solidFill>
              </a:rPr>
              <a:t>2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537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CBEB0EC8-F65A-56A7-97EA-70CB60DBA3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5631" y="35648"/>
            <a:ext cx="1969477" cy="404956"/>
          </a:xfrm>
          <a:prstGeom prst="rect">
            <a:avLst/>
          </a:prstGeom>
        </p:spPr>
      </p:pic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5C7B743-5E4A-F680-F6FF-3D2200F03243}"/>
              </a:ext>
            </a:extLst>
          </p:cNvPr>
          <p:cNvCxnSpPr/>
          <p:nvPr/>
        </p:nvCxnSpPr>
        <p:spPr>
          <a:xfrm>
            <a:off x="0" y="562707"/>
            <a:ext cx="1214510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03F5296-1433-9530-7DDE-F43320E4F86B}"/>
              </a:ext>
            </a:extLst>
          </p:cNvPr>
          <p:cNvSpPr txBox="1"/>
          <p:nvPr/>
        </p:nvSpPr>
        <p:spPr>
          <a:xfrm>
            <a:off x="93784" y="35648"/>
            <a:ext cx="2112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1</a:t>
            </a:r>
            <a:r>
              <a:rPr kumimoji="1" lang="ja-JP" altLang="en-US" sz="2400" b="1" dirty="0"/>
              <a:t>．</a:t>
            </a:r>
            <a:r>
              <a:rPr kumimoji="1" lang="en-US" altLang="ja-JP" sz="2400" b="1" dirty="0"/>
              <a:t>Slide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Title</a:t>
            </a:r>
            <a:endParaRPr kumimoji="1" lang="ja-JP" altLang="en-US" sz="2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6D2CBBD-297E-0356-81CE-F6C0A14307C9}"/>
              </a:ext>
            </a:extLst>
          </p:cNvPr>
          <p:cNvSpPr txBox="1"/>
          <p:nvPr/>
        </p:nvSpPr>
        <p:spPr>
          <a:xfrm>
            <a:off x="1149842" y="1218405"/>
            <a:ext cx="675858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1</a:t>
            </a:r>
            <a:r>
              <a:rPr kumimoji="1" lang="ja-JP" altLang="en-US" sz="2400" b="1" dirty="0"/>
              <a:t>．</a:t>
            </a:r>
            <a:r>
              <a:rPr kumimoji="1" lang="en-US" altLang="ja-JP" sz="2400" b="1" dirty="0"/>
              <a:t>Contents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1</a:t>
            </a:r>
          </a:p>
          <a:p>
            <a:r>
              <a:rPr kumimoji="1" lang="en-US" altLang="ja-JP" sz="2400" b="1" dirty="0"/>
              <a:t>2</a:t>
            </a:r>
            <a:r>
              <a:rPr kumimoji="1" lang="ja-JP" altLang="en-US" sz="2400" b="1" dirty="0"/>
              <a:t>．</a:t>
            </a:r>
            <a:r>
              <a:rPr kumimoji="1" lang="en-US" altLang="ja-JP" sz="2400" b="1" dirty="0"/>
              <a:t>Contents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2</a:t>
            </a:r>
          </a:p>
          <a:p>
            <a:r>
              <a:rPr kumimoji="1" lang="ja-JP" altLang="en-US" sz="2400" b="1" dirty="0"/>
              <a:t>・・・・・</a:t>
            </a:r>
            <a:endParaRPr kumimoji="1" lang="en-US" altLang="ja-JP" sz="2400" b="1" dirty="0"/>
          </a:p>
          <a:p>
            <a:endParaRPr kumimoji="1" lang="en-US" altLang="ja-JP" sz="2400" b="1" dirty="0"/>
          </a:p>
          <a:p>
            <a:r>
              <a:rPr kumimoji="1" lang="ja-JP" altLang="en-US" sz="2400" b="1" dirty="0"/>
              <a:t>*</a:t>
            </a:r>
            <a:r>
              <a:rPr kumimoji="1" lang="en-US" altLang="ja-JP" sz="2400" b="1" dirty="0"/>
              <a:t>)Please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write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in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English</a:t>
            </a:r>
          </a:p>
          <a:p>
            <a:r>
              <a:rPr kumimoji="1" lang="ja-JP" altLang="en-US" sz="2400" b="1" dirty="0"/>
              <a:t>　</a:t>
            </a:r>
            <a:r>
              <a:rPr kumimoji="1" lang="en-US" altLang="ja-JP" sz="2400" b="1" dirty="0"/>
              <a:t>Font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size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24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or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more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(at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least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18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or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more)</a:t>
            </a:r>
            <a:endParaRPr kumimoji="1" lang="ja-JP" altLang="en-US" sz="2400" b="1" dirty="0"/>
          </a:p>
        </p:txBody>
      </p:sp>
      <p:sp>
        <p:nvSpPr>
          <p:cNvPr id="13" name="スライド番号プレースホルダー 12">
            <a:extLst>
              <a:ext uri="{FF2B5EF4-FFF2-40B4-BE49-F238E27FC236}">
                <a16:creationId xmlns:a16="http://schemas.microsoft.com/office/drawing/2014/main" id="{D2EFC13A-6705-9247-22CD-076BCCFD0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7875" y="6453044"/>
            <a:ext cx="683339" cy="365125"/>
          </a:xfrm>
        </p:spPr>
        <p:txBody>
          <a:bodyPr/>
          <a:lstStyle/>
          <a:p>
            <a:fld id="{404822E9-721D-4863-B295-34334245457E}" type="slidenum">
              <a:rPr kumimoji="1" lang="ja-JP" altLang="en-US" sz="2000" smtClean="0">
                <a:solidFill>
                  <a:schemeClr val="tx1"/>
                </a:solidFill>
              </a:rPr>
              <a:t>3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310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CBEB0EC8-F65A-56A7-97EA-70CB60DBA3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5631" y="35648"/>
            <a:ext cx="1969477" cy="404956"/>
          </a:xfrm>
          <a:prstGeom prst="rect">
            <a:avLst/>
          </a:prstGeom>
        </p:spPr>
      </p:pic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5C7B743-5E4A-F680-F6FF-3D2200F03243}"/>
              </a:ext>
            </a:extLst>
          </p:cNvPr>
          <p:cNvCxnSpPr/>
          <p:nvPr/>
        </p:nvCxnSpPr>
        <p:spPr>
          <a:xfrm>
            <a:off x="0" y="562707"/>
            <a:ext cx="1214510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03F5296-1433-9530-7DDE-F43320E4F86B}"/>
              </a:ext>
            </a:extLst>
          </p:cNvPr>
          <p:cNvSpPr txBox="1"/>
          <p:nvPr/>
        </p:nvSpPr>
        <p:spPr>
          <a:xfrm>
            <a:off x="93784" y="35648"/>
            <a:ext cx="2112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1</a:t>
            </a:r>
            <a:r>
              <a:rPr kumimoji="1" lang="ja-JP" altLang="en-US" sz="2400" b="1" dirty="0"/>
              <a:t>．</a:t>
            </a:r>
            <a:r>
              <a:rPr kumimoji="1" lang="en-US" altLang="ja-JP" sz="2400" b="1" dirty="0"/>
              <a:t>Slide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Title</a:t>
            </a:r>
            <a:endParaRPr kumimoji="1" lang="ja-JP" altLang="en-US" sz="2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6D2CBBD-297E-0356-81CE-F6C0A14307C9}"/>
              </a:ext>
            </a:extLst>
          </p:cNvPr>
          <p:cNvSpPr txBox="1"/>
          <p:nvPr/>
        </p:nvSpPr>
        <p:spPr>
          <a:xfrm>
            <a:off x="1149842" y="1218405"/>
            <a:ext cx="675858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1</a:t>
            </a:r>
            <a:r>
              <a:rPr kumimoji="1" lang="ja-JP" altLang="en-US" sz="2400" b="1" dirty="0"/>
              <a:t>．</a:t>
            </a:r>
            <a:r>
              <a:rPr kumimoji="1" lang="en-US" altLang="ja-JP" sz="2400" b="1" dirty="0"/>
              <a:t>Contents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1</a:t>
            </a:r>
          </a:p>
          <a:p>
            <a:r>
              <a:rPr kumimoji="1" lang="en-US" altLang="ja-JP" sz="2400" b="1" dirty="0"/>
              <a:t>2</a:t>
            </a:r>
            <a:r>
              <a:rPr kumimoji="1" lang="ja-JP" altLang="en-US" sz="2400" b="1" dirty="0"/>
              <a:t>．</a:t>
            </a:r>
            <a:r>
              <a:rPr kumimoji="1" lang="en-US" altLang="ja-JP" sz="2400" b="1" dirty="0"/>
              <a:t>Contents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2</a:t>
            </a:r>
          </a:p>
          <a:p>
            <a:r>
              <a:rPr kumimoji="1" lang="ja-JP" altLang="en-US" sz="2400" b="1" dirty="0"/>
              <a:t>・・・・・</a:t>
            </a:r>
            <a:endParaRPr kumimoji="1" lang="en-US" altLang="ja-JP" sz="2400" b="1" dirty="0"/>
          </a:p>
          <a:p>
            <a:endParaRPr kumimoji="1" lang="en-US" altLang="ja-JP" sz="2400" b="1" dirty="0"/>
          </a:p>
          <a:p>
            <a:r>
              <a:rPr kumimoji="1" lang="ja-JP" altLang="en-US" sz="2400" b="1" dirty="0"/>
              <a:t>*</a:t>
            </a:r>
            <a:r>
              <a:rPr kumimoji="1" lang="en-US" altLang="ja-JP" sz="2400" b="1" dirty="0"/>
              <a:t>)Please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write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in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English</a:t>
            </a:r>
          </a:p>
          <a:p>
            <a:r>
              <a:rPr kumimoji="1" lang="ja-JP" altLang="en-US" sz="2400" b="1" dirty="0"/>
              <a:t>　</a:t>
            </a:r>
            <a:r>
              <a:rPr kumimoji="1" lang="en-US" altLang="ja-JP" sz="2400" b="1" dirty="0"/>
              <a:t>Font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size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24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or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more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(at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least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18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or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more)</a:t>
            </a:r>
            <a:endParaRPr kumimoji="1" lang="ja-JP" altLang="en-US" sz="2400" b="1" dirty="0"/>
          </a:p>
        </p:txBody>
      </p:sp>
      <p:sp>
        <p:nvSpPr>
          <p:cNvPr id="13" name="スライド番号プレースホルダー 12">
            <a:extLst>
              <a:ext uri="{FF2B5EF4-FFF2-40B4-BE49-F238E27FC236}">
                <a16:creationId xmlns:a16="http://schemas.microsoft.com/office/drawing/2014/main" id="{D2EFC13A-6705-9247-22CD-076BCCFD0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7875" y="6453044"/>
            <a:ext cx="683339" cy="365125"/>
          </a:xfrm>
        </p:spPr>
        <p:txBody>
          <a:bodyPr/>
          <a:lstStyle/>
          <a:p>
            <a:fld id="{404822E9-721D-4863-B295-34334245457E}" type="slidenum">
              <a:rPr kumimoji="1" lang="ja-JP" altLang="en-US" sz="2000" smtClean="0">
                <a:solidFill>
                  <a:schemeClr val="tx1"/>
                </a:solidFill>
              </a:rPr>
              <a:t>4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86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CBEB0EC8-F65A-56A7-97EA-70CB60DBA3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5631" y="35648"/>
            <a:ext cx="1969477" cy="404956"/>
          </a:xfrm>
          <a:prstGeom prst="rect">
            <a:avLst/>
          </a:prstGeom>
        </p:spPr>
      </p:pic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5C7B743-5E4A-F680-F6FF-3D2200F03243}"/>
              </a:ext>
            </a:extLst>
          </p:cNvPr>
          <p:cNvCxnSpPr/>
          <p:nvPr/>
        </p:nvCxnSpPr>
        <p:spPr>
          <a:xfrm>
            <a:off x="0" y="562707"/>
            <a:ext cx="1214510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03F5296-1433-9530-7DDE-F43320E4F86B}"/>
              </a:ext>
            </a:extLst>
          </p:cNvPr>
          <p:cNvSpPr txBox="1"/>
          <p:nvPr/>
        </p:nvSpPr>
        <p:spPr>
          <a:xfrm>
            <a:off x="93784" y="35648"/>
            <a:ext cx="2230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X</a:t>
            </a:r>
            <a:r>
              <a:rPr kumimoji="1" lang="ja-JP" altLang="en-US" sz="2400" b="1" dirty="0"/>
              <a:t>．</a:t>
            </a:r>
            <a:r>
              <a:rPr kumimoji="1" lang="en-US" altLang="ja-JP" sz="2400" b="1" dirty="0"/>
              <a:t>Conclusion</a:t>
            </a:r>
            <a:endParaRPr kumimoji="1" lang="ja-JP" altLang="en-US" sz="2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6D2CBBD-297E-0356-81CE-F6C0A14307C9}"/>
              </a:ext>
            </a:extLst>
          </p:cNvPr>
          <p:cNvSpPr txBox="1"/>
          <p:nvPr/>
        </p:nvSpPr>
        <p:spPr>
          <a:xfrm>
            <a:off x="1149842" y="1218405"/>
            <a:ext cx="675858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1</a:t>
            </a:r>
            <a:r>
              <a:rPr kumimoji="1" lang="ja-JP" altLang="en-US" sz="2400" b="1" dirty="0"/>
              <a:t>．</a:t>
            </a:r>
            <a:r>
              <a:rPr kumimoji="1" lang="en-US" altLang="ja-JP" sz="2400" b="1" dirty="0"/>
              <a:t>Contents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1</a:t>
            </a:r>
          </a:p>
          <a:p>
            <a:r>
              <a:rPr kumimoji="1" lang="en-US" altLang="ja-JP" sz="2400" b="1" dirty="0"/>
              <a:t>2</a:t>
            </a:r>
            <a:r>
              <a:rPr kumimoji="1" lang="ja-JP" altLang="en-US" sz="2400" b="1" dirty="0"/>
              <a:t>．</a:t>
            </a:r>
            <a:r>
              <a:rPr kumimoji="1" lang="en-US" altLang="ja-JP" sz="2400" b="1" dirty="0"/>
              <a:t>Contents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2</a:t>
            </a:r>
          </a:p>
          <a:p>
            <a:r>
              <a:rPr kumimoji="1" lang="ja-JP" altLang="en-US" sz="2400" b="1" dirty="0"/>
              <a:t>・・・・・</a:t>
            </a:r>
            <a:endParaRPr kumimoji="1" lang="en-US" altLang="ja-JP" sz="2400" b="1" dirty="0"/>
          </a:p>
          <a:p>
            <a:endParaRPr kumimoji="1" lang="en-US" altLang="ja-JP" sz="2400" b="1" dirty="0"/>
          </a:p>
          <a:p>
            <a:r>
              <a:rPr kumimoji="1" lang="ja-JP" altLang="en-US" sz="2400" b="1" dirty="0"/>
              <a:t>*</a:t>
            </a:r>
            <a:r>
              <a:rPr kumimoji="1" lang="en-US" altLang="ja-JP" sz="2400" b="1" dirty="0"/>
              <a:t>)Please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write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in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English</a:t>
            </a:r>
          </a:p>
          <a:p>
            <a:r>
              <a:rPr kumimoji="1" lang="ja-JP" altLang="en-US" sz="2400" b="1" dirty="0"/>
              <a:t>　</a:t>
            </a:r>
            <a:r>
              <a:rPr kumimoji="1" lang="en-US" altLang="ja-JP" sz="2400" b="1" dirty="0"/>
              <a:t>Font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size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24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or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more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(at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least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18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or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more)</a:t>
            </a:r>
            <a:endParaRPr kumimoji="1" lang="ja-JP" altLang="en-US" sz="2400" b="1" dirty="0"/>
          </a:p>
        </p:txBody>
      </p:sp>
      <p:sp>
        <p:nvSpPr>
          <p:cNvPr id="13" name="スライド番号プレースホルダー 12">
            <a:extLst>
              <a:ext uri="{FF2B5EF4-FFF2-40B4-BE49-F238E27FC236}">
                <a16:creationId xmlns:a16="http://schemas.microsoft.com/office/drawing/2014/main" id="{D2EFC13A-6705-9247-22CD-076BCCFD0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7875" y="6453044"/>
            <a:ext cx="683339" cy="365125"/>
          </a:xfrm>
        </p:spPr>
        <p:txBody>
          <a:bodyPr/>
          <a:lstStyle/>
          <a:p>
            <a:fld id="{404822E9-721D-4863-B295-34334245457E}" type="slidenum">
              <a:rPr kumimoji="1" lang="ja-JP" altLang="en-US" sz="2000" smtClean="0">
                <a:solidFill>
                  <a:schemeClr val="tx1"/>
                </a:solidFill>
              </a:rPr>
              <a:t>5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461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CBEB0EC8-F65A-56A7-97EA-70CB60DBA3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5631" y="0"/>
            <a:ext cx="1969477" cy="404956"/>
          </a:xfrm>
          <a:prstGeom prst="rect">
            <a:avLst/>
          </a:prstGeom>
        </p:spPr>
      </p:pic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5C7B743-5E4A-F680-F6FF-3D2200F03243}"/>
              </a:ext>
            </a:extLst>
          </p:cNvPr>
          <p:cNvCxnSpPr/>
          <p:nvPr/>
        </p:nvCxnSpPr>
        <p:spPr>
          <a:xfrm>
            <a:off x="0" y="562707"/>
            <a:ext cx="1214510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03F5296-1433-9530-7DDE-F43320E4F86B}"/>
              </a:ext>
            </a:extLst>
          </p:cNvPr>
          <p:cNvSpPr txBox="1"/>
          <p:nvPr/>
        </p:nvSpPr>
        <p:spPr>
          <a:xfrm>
            <a:off x="93784" y="35648"/>
            <a:ext cx="3446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X</a:t>
            </a:r>
            <a:r>
              <a:rPr kumimoji="1" lang="ja-JP" altLang="en-US" sz="2400" b="1" dirty="0"/>
              <a:t>．</a:t>
            </a:r>
            <a:r>
              <a:rPr kumimoji="1" lang="en-US" altLang="ja-JP" sz="2400" b="1" dirty="0"/>
              <a:t>Acknowledgements</a:t>
            </a:r>
            <a:endParaRPr kumimoji="1" lang="ja-JP" altLang="en-US" sz="2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6D2CBBD-297E-0356-81CE-F6C0A14307C9}"/>
              </a:ext>
            </a:extLst>
          </p:cNvPr>
          <p:cNvSpPr txBox="1"/>
          <p:nvPr/>
        </p:nvSpPr>
        <p:spPr>
          <a:xfrm>
            <a:off x="1149842" y="1218405"/>
            <a:ext cx="675858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1</a:t>
            </a:r>
            <a:r>
              <a:rPr kumimoji="1" lang="ja-JP" altLang="en-US" sz="2400" b="1" dirty="0"/>
              <a:t>．</a:t>
            </a:r>
            <a:r>
              <a:rPr kumimoji="1" lang="en-US" altLang="ja-JP" sz="2400" b="1" dirty="0"/>
              <a:t>Contents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1</a:t>
            </a:r>
          </a:p>
          <a:p>
            <a:r>
              <a:rPr kumimoji="1" lang="en-US" altLang="ja-JP" sz="2400" b="1" dirty="0"/>
              <a:t>2</a:t>
            </a:r>
            <a:r>
              <a:rPr kumimoji="1" lang="ja-JP" altLang="en-US" sz="2400" b="1" dirty="0"/>
              <a:t>．</a:t>
            </a:r>
            <a:r>
              <a:rPr kumimoji="1" lang="en-US" altLang="ja-JP" sz="2400" b="1" dirty="0"/>
              <a:t>Contents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2</a:t>
            </a:r>
          </a:p>
          <a:p>
            <a:r>
              <a:rPr kumimoji="1" lang="ja-JP" altLang="en-US" sz="2400" b="1" dirty="0"/>
              <a:t>・・・・・</a:t>
            </a:r>
            <a:endParaRPr kumimoji="1" lang="en-US" altLang="ja-JP" sz="2400" b="1" dirty="0"/>
          </a:p>
          <a:p>
            <a:endParaRPr kumimoji="1" lang="en-US" altLang="ja-JP" sz="2400" b="1" dirty="0"/>
          </a:p>
          <a:p>
            <a:r>
              <a:rPr kumimoji="1" lang="ja-JP" altLang="en-US" sz="2400" b="1" dirty="0"/>
              <a:t>*</a:t>
            </a:r>
            <a:r>
              <a:rPr kumimoji="1" lang="en-US" altLang="ja-JP" sz="2400" b="1" dirty="0"/>
              <a:t>)Please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write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in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English</a:t>
            </a:r>
          </a:p>
          <a:p>
            <a:r>
              <a:rPr kumimoji="1" lang="ja-JP" altLang="en-US" sz="2400" b="1" dirty="0"/>
              <a:t>　</a:t>
            </a:r>
            <a:r>
              <a:rPr kumimoji="1" lang="en-US" altLang="ja-JP" sz="2400" b="1" dirty="0"/>
              <a:t>Font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size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24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or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more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(at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least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18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or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more)</a:t>
            </a:r>
            <a:endParaRPr kumimoji="1" lang="ja-JP" altLang="en-US" sz="2400" b="1" dirty="0"/>
          </a:p>
        </p:txBody>
      </p:sp>
      <p:sp>
        <p:nvSpPr>
          <p:cNvPr id="13" name="スライド番号プレースホルダー 12">
            <a:extLst>
              <a:ext uri="{FF2B5EF4-FFF2-40B4-BE49-F238E27FC236}">
                <a16:creationId xmlns:a16="http://schemas.microsoft.com/office/drawing/2014/main" id="{D2EFC13A-6705-9247-22CD-076BCCFD0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7875" y="6453044"/>
            <a:ext cx="683339" cy="365125"/>
          </a:xfrm>
        </p:spPr>
        <p:txBody>
          <a:bodyPr/>
          <a:lstStyle/>
          <a:p>
            <a:fld id="{404822E9-721D-4863-B295-34334245457E}" type="slidenum">
              <a:rPr kumimoji="1" lang="ja-JP" altLang="en-US" sz="2000" smtClean="0">
                <a:solidFill>
                  <a:schemeClr val="tx1"/>
                </a:solidFill>
              </a:rPr>
              <a:t>6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67223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201</Words>
  <Application>Microsoft Office PowerPoint</Application>
  <PresentationFormat>ワイド画面</PresentationFormat>
  <Paragraphs>47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游ゴシック</vt:lpstr>
      <vt:lpstr>Arial</vt:lpstr>
      <vt:lpstr>Trebuchet MS</vt:lpstr>
      <vt:lpstr>Wingdings 3</vt:lpstr>
      <vt:lpstr>ファセット</vt:lpstr>
      <vt:lpstr>Presentation　Title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吉沢亮</dc:creator>
  <cp:lastModifiedBy>吉沢亮</cp:lastModifiedBy>
  <cp:revision>6</cp:revision>
  <dcterms:created xsi:type="dcterms:W3CDTF">2025-02-07T15:31:34Z</dcterms:created>
  <dcterms:modified xsi:type="dcterms:W3CDTF">2025-02-10T07:52:50Z</dcterms:modified>
</cp:coreProperties>
</file>