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997527" y="4963194"/>
            <a:ext cx="10529455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筆頭演者は日本脳神経外科学会へ過去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本演題の発表に際して開示すべき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04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37</TotalTime>
  <Words>55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井開 裕美</cp:lastModifiedBy>
  <cp:revision>6</cp:revision>
  <dcterms:created xsi:type="dcterms:W3CDTF">2019-02-19T06:26:55Z</dcterms:created>
  <dcterms:modified xsi:type="dcterms:W3CDTF">2023-02-22T04:22:28Z</dcterms:modified>
</cp:coreProperties>
</file>