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A77E4B-8D55-463B-B4E5-6287AA99F1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F0EC2-1727-4911-AB44-47F432088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82BFDC-E844-4E80-B0F6-7B9965B1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0AD505-411D-4762-95A4-EC36CB061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D1F5EC-8150-4A5B-A723-9E3FE66C1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04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CFF675-E34B-4DAA-B295-A44E1A0B9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6FCE967-0D4D-4FE2-9FFD-3E76A99AC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54E9DC-2C66-44C1-87A9-F37BE858B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C1E649-EDF3-471C-B005-190E9A243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72450C-9A87-4A03-92EF-A226B99F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92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95257F9-B5A5-47DA-A429-0B50FB8F1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978460-08F9-4783-89C6-9BE1CF443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6DC462-278F-4255-BFB2-C7FA73690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3652F7-4F1F-45B7-ABD6-0801855AD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24D5DB-36F5-4483-BAF7-6340D507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72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9EF7D8-E3AC-4A1C-B35E-91A1AD48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8E78AF-0835-4764-BDF3-9ED5BF28A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0C6B75-5909-4CDD-B697-B38CB3C52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49979A-37DB-40DF-9DE8-9DF7907BB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0F451B-44D6-426A-9C84-5FC84625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2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0D6033-47E9-4010-BD8B-E8A90DF46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A8D20B-882D-48B1-9251-3FF479029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7AB509-D135-4B91-8DEE-63E0DF9D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6C51BB-7D06-40F7-A215-806711EE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9A8A66-AABB-4309-9AA0-EF9D5C34B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68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26668E-0C54-4693-8FB4-F90EAFD00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E478FE-14E1-4EA6-9A5B-D59B58B27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795392-2724-46E4-85D1-32696838E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1EECEE-C6B0-41E7-BF2E-9DCBC5FB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53EB1A-9AAA-4BC0-AF3E-2D170BD3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1410EB-A10F-43BE-8A61-D7B33A033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83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6605D3-6846-498E-B68F-40C7A47D7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B7C9ED-5827-49FA-AF26-84FA3B542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DC9A4F-B4A8-4973-AA61-616CD52AF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409196E-EDA9-4994-BBA7-150133B8B7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1B4B04B-52AA-4C2D-B6F4-56919024E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0305FC-0C0D-4F35-9DAE-003B3F62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7C9E411-7CC0-4FBE-BB6D-0B01F59F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646BAA-B081-4E04-A065-FCD4A97E8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29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2309D-0D1E-4550-B731-9C989270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23BF4ED-DFD4-4762-9E05-F58ED0AF9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351528-D650-4CE6-BE1C-767A95F2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146373-12C3-46E1-AB26-D3EF7CEA2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6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4F95C49-8E61-49EC-B64B-307DF1EC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7C1B9B5-71D9-471D-96BA-E9D31AC57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7E73FF-81E7-40C0-8D61-F13FA550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6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1C5182-26B9-4D0C-8EC0-1A291FDE9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A7F53C-C854-4022-8CCC-67797DCDE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C2CDEE-0046-4730-992A-E3DCF0189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B684D5-82C6-47C9-960E-FBFFF3A3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422C01-2E87-4CB0-946C-ECEF06C64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F777B7-307F-4470-A5F7-FCC17566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8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B9321D-296E-4671-955C-045F96B5C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B373F33-3BD7-4B1B-91A8-D0848E470C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DE1BE9-BCA6-43B2-ABF5-97C2F587C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EBD6CA-6050-4CCD-BBC1-0EF6B06FE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A3960C-3486-404F-A424-D329A13B6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AE8A5E-BB53-4F52-BC91-8BDF3823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18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F080DB-21A6-4243-96E9-0CB4505CD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36DCF0-C330-46EC-83A2-E7510FA13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06FF6E-3D0D-4849-9D6F-8E57E8105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9D14C-3D5D-4742-8019-49C293BD9DBB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F16B6B-89C4-428F-9386-05E17366A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1884FF-2DC3-4ADF-A567-4D235DB75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47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stitleTxt">
            <a:extLst>
              <a:ext uri="{FF2B5EF4-FFF2-40B4-BE49-F238E27FC236}">
                <a16:creationId xmlns:a16="http://schemas.microsoft.com/office/drawing/2014/main" id="{777D7CEB-2629-4A8D-8A46-0CD167CF3719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chrnameTxt1">
            <a:extLst>
              <a:ext uri="{FF2B5EF4-FFF2-40B4-BE49-F238E27FC236}">
                <a16:creationId xmlns:a16="http://schemas.microsoft.com/office/drawing/2014/main" id="{4A1DAC5A-02EB-4597-9F42-5C9A81CBA137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chraffTxt2">
            <a:extLst>
              <a:ext uri="{FF2B5EF4-FFF2-40B4-BE49-F238E27FC236}">
                <a16:creationId xmlns:a16="http://schemas.microsoft.com/office/drawing/2014/main" id="{6F21DDD2-3E09-41C9-8146-7C85B3B09E00}"/>
              </a:ext>
            </a:extLst>
          </p:cNvPr>
          <p:cNvSpPr txBox="1"/>
          <p:nvPr/>
        </p:nvSpPr>
        <p:spPr>
          <a:xfrm>
            <a:off x="1188717" y="4963194"/>
            <a:ext cx="10192187" cy="722390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筆頭演者は日本脳卒中学会へ過去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年間のＣＯＩ自己申告を完了しています。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556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stitleTxt">
            <a:extLst>
              <a:ext uri="{FF2B5EF4-FFF2-40B4-BE49-F238E27FC236}">
                <a16:creationId xmlns:a16="http://schemas.microsoft.com/office/drawing/2014/main" id="{E6BAF175-2838-42B6-8A3E-7E7B5631D186}"/>
              </a:ext>
            </a:extLst>
          </p:cNvPr>
          <p:cNvSpPr txBox="1"/>
          <p:nvPr/>
        </p:nvSpPr>
        <p:spPr>
          <a:xfrm>
            <a:off x="1726639" y="1082291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筆頭演者のＣＯＩ開示</a:t>
            </a:r>
          </a:p>
        </p:txBody>
      </p:sp>
      <p:sp>
        <p:nvSpPr>
          <p:cNvPr id="3" name="chrnameTxt1">
            <a:extLst>
              <a:ext uri="{FF2B5EF4-FFF2-40B4-BE49-F238E27FC236}">
                <a16:creationId xmlns:a16="http://schemas.microsoft.com/office/drawing/2014/main" id="{2EAAA53A-5C51-4540-A4A9-7451C78A893E}"/>
              </a:ext>
            </a:extLst>
          </p:cNvPr>
          <p:cNvSpPr txBox="1"/>
          <p:nvPr/>
        </p:nvSpPr>
        <p:spPr>
          <a:xfrm>
            <a:off x="2050871" y="3166221"/>
            <a:ext cx="6372797" cy="311073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役員、顧問職：　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　株の保有：　　　 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　特許権使用料： 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　講演料：　　　　　あり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　原稿料：　　　　　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　研究費：　　　　　あり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　その他：　　　　　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chraffTxt2">
            <a:extLst>
              <a:ext uri="{FF2B5EF4-FFF2-40B4-BE49-F238E27FC236}">
                <a16:creationId xmlns:a16="http://schemas.microsoft.com/office/drawing/2014/main" id="{26EC1DBE-AF4E-4BD8-B335-217962DC5234}"/>
              </a:ext>
            </a:extLst>
          </p:cNvPr>
          <p:cNvSpPr txBox="1"/>
          <p:nvPr/>
        </p:nvSpPr>
        <p:spPr>
          <a:xfrm>
            <a:off x="1436916" y="1958057"/>
            <a:ext cx="10192187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日本脳卒中学会へのＣＯＩ自己申告を完了しており、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過去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いずれも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月～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において本講演に関して開示すべきＣＯＩは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以下の通りです。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chrnameTxt1">
            <a:extLst>
              <a:ext uri="{FF2B5EF4-FFF2-40B4-BE49-F238E27FC236}">
                <a16:creationId xmlns:a16="http://schemas.microsoft.com/office/drawing/2014/main" id="{EE14F703-E384-4951-96E1-DE5E00C1F6D1}"/>
              </a:ext>
            </a:extLst>
          </p:cNvPr>
          <p:cNvSpPr txBox="1"/>
          <p:nvPr/>
        </p:nvSpPr>
        <p:spPr>
          <a:xfrm>
            <a:off x="8617135" y="4528463"/>
            <a:ext cx="2786742" cy="525413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ctr">
            <a:spAutoFit/>
          </a:bodyPr>
          <a:lstStyle/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金額は開示不要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97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井開 裕美</dc:creator>
  <cp:lastModifiedBy>井開 裕美</cp:lastModifiedBy>
  <cp:revision>1</cp:revision>
  <dcterms:created xsi:type="dcterms:W3CDTF">2023-02-22T04:23:16Z</dcterms:created>
  <dcterms:modified xsi:type="dcterms:W3CDTF">2023-02-22T04:24:11Z</dcterms:modified>
</cp:coreProperties>
</file>