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2UBJI54fNHBvMDJsQg+UFQDjT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26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72050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タイトル スライド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4"/>
          <p:cNvGrpSpPr/>
          <p:nvPr/>
        </p:nvGrpSpPr>
        <p:grpSpPr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4" name="Google Shape;14;p4"/>
            <p:cNvSpPr/>
            <p:nvPr/>
          </p:nvSpPr>
          <p:spPr>
            <a:xfrm>
              <a:off x="0" y="12"/>
              <a:ext cx="5758" cy="3273"/>
            </a:xfrm>
            <a:custGeom>
              <a:avLst/>
              <a:gdLst/>
              <a:ahLst/>
              <a:cxnLst/>
              <a:rect l="l" t="t" r="r" b="b"/>
              <a:pathLst>
                <a:path w="5740" h="3273" extrusionOk="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000068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4"/>
            <p:cNvSpPr/>
            <p:nvPr/>
          </p:nvSpPr>
          <p:spPr>
            <a:xfrm>
              <a:off x="149" y="0"/>
              <a:ext cx="5609" cy="3243"/>
            </a:xfrm>
            <a:custGeom>
              <a:avLst/>
              <a:gdLst/>
              <a:ahLst/>
              <a:cxnLst/>
              <a:rect l="l" t="t" r="r" b="b"/>
              <a:pathLst>
                <a:path w="5591" h="3243" extrusionOk="0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00007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4"/>
            <p:cNvSpPr/>
            <p:nvPr/>
          </p:nvSpPr>
          <p:spPr>
            <a:xfrm>
              <a:off x="0" y="3433"/>
              <a:ext cx="4038" cy="191"/>
            </a:xfrm>
            <a:custGeom>
              <a:avLst/>
              <a:gdLst/>
              <a:ahLst/>
              <a:cxnLst/>
              <a:rect l="l" t="t" r="r" b="b"/>
              <a:pathLst>
                <a:path w="4042" h="192" extrusionOk="0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000070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4"/>
            <p:cNvSpPr/>
            <p:nvPr/>
          </p:nvSpPr>
          <p:spPr>
            <a:xfrm>
              <a:off x="4038" y="3577"/>
              <a:ext cx="1720" cy="65"/>
            </a:xfrm>
            <a:custGeom>
              <a:avLst/>
              <a:gdLst/>
              <a:ahLst/>
              <a:cxnLst/>
              <a:rect l="l" t="t" r="r" b="b"/>
              <a:pathLst>
                <a:path w="1722" h="66" extrusionOk="0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4"/>
            <p:cNvSpPr/>
            <p:nvPr/>
          </p:nvSpPr>
          <p:spPr>
            <a:xfrm>
              <a:off x="0" y="3726"/>
              <a:ext cx="4784" cy="329"/>
            </a:xfrm>
            <a:custGeom>
              <a:avLst/>
              <a:gdLst/>
              <a:ahLst/>
              <a:cxnLst/>
              <a:rect l="l" t="t" r="r" b="b"/>
              <a:pathLst>
                <a:path w="4789" h="329" extrusionOk="0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4"/>
            <p:cNvSpPr/>
            <p:nvPr/>
          </p:nvSpPr>
          <p:spPr>
            <a:xfrm>
              <a:off x="4784" y="3702"/>
              <a:ext cx="974" cy="101"/>
            </a:xfrm>
            <a:custGeom>
              <a:avLst/>
              <a:gdLst/>
              <a:ahLst/>
              <a:cxnLst/>
              <a:rect l="l" t="t" r="r" b="b"/>
              <a:pathLst>
                <a:path w="975" h="101" extrusionOk="0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4"/>
            <p:cNvSpPr/>
            <p:nvPr/>
          </p:nvSpPr>
          <p:spPr>
            <a:xfrm>
              <a:off x="3619" y="3815"/>
              <a:ext cx="2139" cy="198"/>
            </a:xfrm>
            <a:custGeom>
              <a:avLst/>
              <a:gdLst/>
              <a:ahLst/>
              <a:cxnLst/>
              <a:rect l="l" t="t" r="r" b="b"/>
              <a:pathLst>
                <a:path w="2141" h="198" extrusionOk="0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4"/>
            <p:cNvSpPr/>
            <p:nvPr/>
          </p:nvSpPr>
          <p:spPr>
            <a:xfrm>
              <a:off x="0" y="3971"/>
              <a:ext cx="3619" cy="348"/>
            </a:xfrm>
            <a:custGeom>
              <a:avLst/>
              <a:gdLst/>
              <a:ahLst/>
              <a:cxnLst/>
              <a:rect l="l" t="t" r="r" b="b"/>
              <a:pathLst>
                <a:path w="3623" h="348" extrusionOk="0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000084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2097" y="4043"/>
              <a:ext cx="2514" cy="276"/>
            </a:xfrm>
            <a:custGeom>
              <a:avLst/>
              <a:gdLst/>
              <a:ahLst/>
              <a:cxnLst/>
              <a:rect l="l" t="t" r="r" b="b"/>
              <a:pathLst>
                <a:path w="2517" h="276" extrusionOk="0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4354" y="3869"/>
              <a:ext cx="1404" cy="378"/>
            </a:xfrm>
            <a:custGeom>
              <a:avLst/>
              <a:gdLst/>
              <a:ahLst/>
              <a:cxnLst/>
              <a:rect l="l" t="t" r="r" b="b"/>
              <a:pathLst>
                <a:path w="1405" h="378" extrusionOk="0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35359D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5030" y="3151"/>
              <a:ext cx="728" cy="240"/>
            </a:xfrm>
            <a:custGeom>
              <a:avLst/>
              <a:gdLst/>
              <a:ahLst/>
              <a:cxnLst/>
              <a:rect l="l" t="t" r="r" b="b"/>
              <a:pathLst>
                <a:path w="729" h="240" extrusionOk="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4"/>
            <p:cNvSpPr/>
            <p:nvPr/>
          </p:nvSpPr>
          <p:spPr>
            <a:xfrm>
              <a:off x="0" y="1486"/>
              <a:ext cx="5030" cy="1671"/>
            </a:xfrm>
            <a:custGeom>
              <a:avLst/>
              <a:gdLst/>
              <a:ahLst/>
              <a:cxnLst/>
              <a:rect l="l" t="t" r="r" b="b"/>
              <a:pathLst>
                <a:path w="5035" h="1672" extrusionOk="0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000074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5030" y="3049"/>
              <a:ext cx="728" cy="318"/>
            </a:xfrm>
            <a:custGeom>
              <a:avLst/>
              <a:gdLst/>
              <a:ahLst/>
              <a:cxnLst/>
              <a:rect l="l" t="t" r="r" b="b"/>
              <a:pathLst>
                <a:path w="729" h="318" extrusionOk="0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0" y="916"/>
              <a:ext cx="5030" cy="2187"/>
            </a:xfrm>
            <a:custGeom>
              <a:avLst/>
              <a:gdLst/>
              <a:ahLst/>
              <a:cxnLst/>
              <a:rect l="l" t="t" r="r" b="b"/>
              <a:pathLst>
                <a:path w="5035" h="2188" extrusionOk="0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2294" y="0"/>
              <a:ext cx="3159" cy="2725"/>
            </a:xfrm>
            <a:custGeom>
              <a:avLst/>
              <a:gdLst/>
              <a:ahLst/>
              <a:cxnLst/>
              <a:rect l="l" t="t" r="r" b="b"/>
              <a:pathLst>
                <a:path w="3163" h="2727" extrusionOk="0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5435" y="2702"/>
              <a:ext cx="323" cy="299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4646A1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5477" y="2588"/>
              <a:ext cx="281" cy="335"/>
            </a:xfrm>
            <a:custGeom>
              <a:avLst/>
              <a:gdLst/>
              <a:ahLst/>
              <a:cxnLst/>
              <a:rect l="l" t="t" r="r" b="b"/>
              <a:pathLst>
                <a:path w="281" h="335" extrusionOk="0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2454" y="0"/>
              <a:ext cx="3119" cy="2678"/>
            </a:xfrm>
            <a:custGeom>
              <a:avLst/>
              <a:gdLst/>
              <a:ahLst/>
              <a:cxnLst/>
              <a:rect l="l" t="t" r="r" b="b"/>
              <a:pathLst>
                <a:path w="3122" h="2680" extrusionOk="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5626" y="2534"/>
              <a:ext cx="132" cy="132"/>
            </a:xfrm>
            <a:custGeom>
              <a:avLst/>
              <a:gdLst/>
              <a:ahLst/>
              <a:cxnLst/>
              <a:rect l="l" t="t" r="r" b="b"/>
              <a:pathLst>
                <a:path w="132" h="132" extrusionOk="0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3112" y="0"/>
              <a:ext cx="2514" cy="2534"/>
            </a:xfrm>
            <a:custGeom>
              <a:avLst/>
              <a:gdLst/>
              <a:ahLst/>
              <a:cxnLst/>
              <a:rect l="l" t="t" r="r" b="b"/>
              <a:pathLst>
                <a:path w="2517" h="2536" extrusionOk="0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7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3488" y="0"/>
              <a:ext cx="2198" cy="2480"/>
            </a:xfrm>
            <a:custGeom>
              <a:avLst/>
              <a:gdLst/>
              <a:ahLst/>
              <a:cxnLst/>
              <a:rect l="l" t="t" r="r" b="b"/>
              <a:pathLst>
                <a:path w="2200" h="2482" extrusionOk="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5674" y="2474"/>
              <a:ext cx="84" cy="96"/>
            </a:xfrm>
            <a:custGeom>
              <a:avLst/>
              <a:gdLst/>
              <a:ahLst/>
              <a:cxnLst/>
              <a:rect l="l" t="t" r="r" b="b"/>
              <a:pathLst>
                <a:path w="84" h="96" extrusionOk="0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5555A5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5603" y="850"/>
              <a:ext cx="155" cy="516"/>
            </a:xfrm>
            <a:custGeom>
              <a:avLst/>
              <a:gdLst/>
              <a:ahLst/>
              <a:cxnLst/>
              <a:rect l="l" t="t" r="r" b="b"/>
              <a:pathLst>
                <a:path w="155" h="516" extrusionOk="0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5107" y="0"/>
              <a:ext cx="573" cy="1042"/>
            </a:xfrm>
            <a:custGeom>
              <a:avLst/>
              <a:gdLst/>
              <a:ahLst/>
              <a:cxnLst/>
              <a:rect l="l" t="t" r="r" b="b"/>
              <a:pathLst>
                <a:path w="574" h="1043" extrusionOk="0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5411" y="0"/>
              <a:ext cx="341" cy="796"/>
            </a:xfrm>
            <a:custGeom>
              <a:avLst/>
              <a:gdLst/>
              <a:ahLst/>
              <a:cxnLst/>
              <a:rect l="l" t="t" r="r" b="b"/>
              <a:pathLst>
                <a:path w="341" h="797" extrusionOk="0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6C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5698" y="653"/>
              <a:ext cx="60" cy="311"/>
            </a:xfrm>
            <a:custGeom>
              <a:avLst/>
              <a:gdLst/>
              <a:ahLst/>
              <a:cxnLst/>
              <a:rect l="l" t="t" r="r" b="b"/>
              <a:pathLst>
                <a:path w="60" h="312" extrusionOk="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2" y="1601"/>
              <a:ext cx="5752" cy="1864"/>
            </a:xfrm>
            <a:custGeom>
              <a:avLst/>
              <a:gdLst/>
              <a:ahLst/>
              <a:cxnLst/>
              <a:rect l="l" t="t" r="r" b="b"/>
              <a:pathLst>
                <a:path w="5740" h="1864" extrusionOk="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00007C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5754" y="3483"/>
              <a:ext cx="6" cy="6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2" y="2152"/>
              <a:ext cx="5752" cy="1337"/>
            </a:xfrm>
            <a:custGeom>
              <a:avLst/>
              <a:gdLst/>
              <a:ahLst/>
              <a:cxnLst/>
              <a:rect l="l" t="t" r="r" b="b"/>
              <a:pathLst>
                <a:path w="5740" h="1337" extrusionOk="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00007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2" y="3177"/>
              <a:ext cx="5752" cy="414"/>
            </a:xfrm>
            <a:custGeom>
              <a:avLst/>
              <a:gdLst/>
              <a:ahLst/>
              <a:cxnLst/>
              <a:rect l="l" t="t" r="r" b="b"/>
              <a:pathLst>
                <a:path w="5740" h="414" extrusionOk="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00008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1297" y="0"/>
              <a:ext cx="4457" cy="3177"/>
            </a:xfrm>
            <a:custGeom>
              <a:avLst/>
              <a:gdLst/>
              <a:ahLst/>
              <a:cxnLst/>
              <a:rect l="l" t="t" r="r" b="b"/>
              <a:pathLst>
                <a:path w="4448" h="3177" extrusionOk="0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E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3321" y="0"/>
              <a:ext cx="2433" cy="2614"/>
            </a:xfrm>
            <a:custGeom>
              <a:avLst/>
              <a:gdLst/>
              <a:ahLst/>
              <a:cxnLst/>
              <a:rect l="l" t="t" r="r" b="b"/>
              <a:pathLst>
                <a:path w="2428" h="2614" extrusionOk="0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3950" y="0"/>
              <a:ext cx="1804" cy="2464"/>
            </a:xfrm>
            <a:custGeom>
              <a:avLst/>
              <a:gdLst/>
              <a:ahLst/>
              <a:cxnLst/>
              <a:rect l="l" t="t" r="r" b="b"/>
              <a:pathLst>
                <a:path w="1800" h="2464" extrusionOk="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72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4519" y="0"/>
              <a:ext cx="1235" cy="2074"/>
            </a:xfrm>
            <a:custGeom>
              <a:avLst/>
              <a:gdLst/>
              <a:ahLst/>
              <a:cxnLst/>
              <a:rect l="l" t="t" r="r" b="b"/>
              <a:pathLst>
                <a:path w="1232" h="2074" extrusionOk="0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77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4694" y="0"/>
              <a:ext cx="1060" cy="1936"/>
            </a:xfrm>
            <a:custGeom>
              <a:avLst/>
              <a:gdLst/>
              <a:ahLst/>
              <a:cxnLst/>
              <a:rect l="l" t="t" r="r" b="b"/>
              <a:pathLst>
                <a:path w="1058" h="1936" extrusionOk="0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4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4981" y="0"/>
              <a:ext cx="773" cy="1487"/>
            </a:xfrm>
            <a:custGeom>
              <a:avLst/>
              <a:gdLst/>
              <a:ahLst/>
              <a:cxnLst/>
              <a:rect l="l" t="t" r="r" b="b"/>
              <a:pathLst>
                <a:path w="771" h="1487" extrusionOk="0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00008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0" name="Google Shape;50;p4"/>
            <p:cNvGrpSpPr/>
            <p:nvPr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" name="Google Shape;51;p4"/>
              <p:cNvSpPr/>
              <p:nvPr/>
            </p:nvSpPr>
            <p:spPr>
              <a:xfrm>
                <a:off x="0" y="1632"/>
                <a:ext cx="3670" cy="1313"/>
              </a:xfrm>
              <a:custGeom>
                <a:avLst/>
                <a:gdLst/>
                <a:ahLst/>
                <a:cxnLst/>
                <a:rect l="l" t="t" r="r" b="b"/>
                <a:pathLst>
                  <a:path w="3659" h="1313" extrusionOk="0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84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3646" y="2795"/>
                <a:ext cx="2112" cy="695"/>
              </a:xfrm>
              <a:custGeom>
                <a:avLst/>
                <a:gdLst/>
                <a:ahLst/>
                <a:cxnLst/>
                <a:rect l="l" t="t" r="r" b="b"/>
                <a:pathLst>
                  <a:path w="2105" h="695" extrusionOk="0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5555A5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3" name="Google Shape;53;p4"/>
          <p:cNvSpPr txBox="1">
            <a:spLocks noGrp="1"/>
          </p:cNvSpPr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ts val="3240"/>
              <a:buFont typeface="Noto Sans Symbols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dt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4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862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520"/>
              <a:buFont typeface="Noto Sans Symbols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862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520"/>
              <a:buFont typeface="Noto Sans Symbols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160"/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576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160"/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576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2662"/>
            </a:gs>
            <a:gs pos="100000">
              <a:srgbClr val="1E48B9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57175" y="315913"/>
            <a:ext cx="8609013" cy="6240462"/>
          </a:xfrm>
          <a:prstGeom prst="rect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/>
        </p:nvSpPr>
        <p:spPr>
          <a:xfrm>
            <a:off x="1062038" y="3559175"/>
            <a:ext cx="3059112" cy="26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①顧問：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②株保有・利益：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③特許使用料：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④講演料：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⑤原稿料：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⑥受託研究・共同研究費：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⑦奨学寄付金：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⑧寄付講座所属：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⑨贈答品などの報酬：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196850" y="518014"/>
            <a:ext cx="8750400" cy="2603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第</a:t>
            </a:r>
            <a:r>
              <a:rPr lang="en-US" altLang="ja-JP" sz="3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ja-JP" sz="3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回</a:t>
            </a:r>
            <a:r>
              <a:rPr 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肝臓と糖尿病・代謝研究会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COI 開示</a:t>
            </a:r>
            <a:r>
              <a:rPr lang="ja-JP" altLang="en-US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（</a:t>
            </a:r>
            <a:r>
              <a:rPr lang="en-US" alt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2021~2023</a:t>
            </a:r>
            <a:r>
              <a:rPr lang="ja-JP" altLang="en-US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年）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　　　発表者名（全員）：●● ●●、●● ●●、●● ●●、</a:t>
            </a:r>
            <a:endParaRPr sz="2400" b="0" i="0" u="none" strike="noStrike" cap="none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　　　　　　　　　　　　●● ●●、●● ●●</a:t>
            </a:r>
            <a:endParaRPr dirty="0"/>
          </a:p>
        </p:txBody>
      </p:sp>
      <p:sp>
        <p:nvSpPr>
          <p:cNvPr id="96" name="Google Shape;96;p1"/>
          <p:cNvSpPr txBox="1"/>
          <p:nvPr/>
        </p:nvSpPr>
        <p:spPr>
          <a:xfrm>
            <a:off x="4579938" y="3559175"/>
            <a:ext cx="2266950" cy="26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なし</a:t>
            </a:r>
            <a:endParaRPr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Gothic</vt:lpstr>
      <vt:lpstr>Noto Sans Symbols</vt:lpstr>
      <vt:lpstr>Arial</vt:lpstr>
      <vt:lpstr>Beam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多田</dc:creator>
  <cp:lastModifiedBy>前田 幸代</cp:lastModifiedBy>
  <cp:revision>2</cp:revision>
  <dcterms:created xsi:type="dcterms:W3CDTF">2009-04-30T05:30:41Z</dcterms:created>
  <dcterms:modified xsi:type="dcterms:W3CDTF">2023-12-12T05:47:39Z</dcterms:modified>
</cp:coreProperties>
</file>