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JdW1I9gQO5Mb6U/Jxd7X3G0aC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6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72050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タイトル スライド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4"/>
          <p:cNvGrpSpPr/>
          <p:nvPr/>
        </p:nvGrpSpPr>
        <p:grpSpPr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4" name="Google Shape;14;p4"/>
            <p:cNvSpPr/>
            <p:nvPr/>
          </p:nvSpPr>
          <p:spPr>
            <a:xfrm>
              <a:off x="0" y="12"/>
              <a:ext cx="5758" cy="3273"/>
            </a:xfrm>
            <a:custGeom>
              <a:avLst/>
              <a:gdLst/>
              <a:ahLst/>
              <a:cxnLst/>
              <a:rect l="l" t="t" r="r" b="b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68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4"/>
            <p:cNvSpPr/>
            <p:nvPr/>
          </p:nvSpPr>
          <p:spPr>
            <a:xfrm>
              <a:off x="149" y="0"/>
              <a:ext cx="5609" cy="3243"/>
            </a:xfrm>
            <a:custGeom>
              <a:avLst/>
              <a:gdLst/>
              <a:ahLst/>
              <a:cxnLst/>
              <a:rect l="l" t="t" r="r" b="b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7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0" y="3433"/>
              <a:ext cx="4038" cy="191"/>
            </a:xfrm>
            <a:custGeom>
              <a:avLst/>
              <a:gdLst/>
              <a:ahLst/>
              <a:cxnLst/>
              <a:rect l="l" t="t" r="r" b="b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7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/>
              <a:rect l="l" t="t" r="r" b="b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0" y="3726"/>
              <a:ext cx="4784" cy="329"/>
            </a:xfrm>
            <a:custGeom>
              <a:avLst/>
              <a:gdLst/>
              <a:ahLst/>
              <a:cxnLst/>
              <a:rect l="l" t="t" r="r" b="b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/>
              <a:rect l="l" t="t" r="r" b="b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/>
              <a:rect l="l" t="t" r="r" b="b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0" y="3971"/>
              <a:ext cx="3619" cy="348"/>
            </a:xfrm>
            <a:custGeom>
              <a:avLst/>
              <a:gdLst/>
              <a:ahLst/>
              <a:cxnLst/>
              <a:rect l="l" t="t" r="r" b="b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84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/>
              <a:rect l="l" t="t" r="r" b="b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4354" y="3869"/>
              <a:ext cx="1404" cy="378"/>
            </a:xfrm>
            <a:custGeom>
              <a:avLst/>
              <a:gdLst/>
              <a:ahLst/>
              <a:cxnLst/>
              <a:rect l="l" t="t" r="r" b="b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35359D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/>
              <a:rect l="l" t="t" r="r" b="b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0" y="1486"/>
              <a:ext cx="5030" cy="1671"/>
            </a:xfrm>
            <a:custGeom>
              <a:avLst/>
              <a:gdLst/>
              <a:ahLst/>
              <a:cxnLst/>
              <a:rect l="l" t="t" r="r" b="b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7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/>
              <a:rect l="l" t="t" r="r" b="b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0" y="916"/>
              <a:ext cx="5030" cy="2187"/>
            </a:xfrm>
            <a:custGeom>
              <a:avLst/>
              <a:gdLst/>
              <a:ahLst/>
              <a:cxnLst/>
              <a:rect l="l" t="t" r="r" b="b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2294" y="0"/>
              <a:ext cx="3159" cy="2725"/>
            </a:xfrm>
            <a:custGeom>
              <a:avLst/>
              <a:gdLst/>
              <a:ahLst/>
              <a:cxnLst/>
              <a:rect l="l" t="t" r="r" b="b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5435" y="2702"/>
              <a:ext cx="323" cy="299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4646A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/>
              <a:rect l="l" t="t" r="r" b="b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2454" y="0"/>
              <a:ext cx="3119" cy="2678"/>
            </a:xfrm>
            <a:custGeom>
              <a:avLst/>
              <a:gdLst/>
              <a:ahLst/>
              <a:cxnLst/>
              <a:rect l="l" t="t" r="r" b="b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/>
              <a:rect l="l" t="t" r="r" b="b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3112" y="0"/>
              <a:ext cx="2514" cy="2534"/>
            </a:xfrm>
            <a:custGeom>
              <a:avLst/>
              <a:gdLst/>
              <a:ahLst/>
              <a:cxnLst/>
              <a:rect l="l" t="t" r="r" b="b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3488" y="0"/>
              <a:ext cx="2198" cy="2480"/>
            </a:xfrm>
            <a:custGeom>
              <a:avLst/>
              <a:gdLst/>
              <a:ahLst/>
              <a:cxnLst/>
              <a:rect l="l" t="t" r="r" b="b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5674" y="2474"/>
              <a:ext cx="84" cy="96"/>
            </a:xfrm>
            <a:custGeom>
              <a:avLst/>
              <a:gdLst/>
              <a:ahLst/>
              <a:cxnLst/>
              <a:rect l="l" t="t" r="r" b="b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5555A5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/>
              <a:rect l="l" t="t" r="r" b="b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5107" y="0"/>
              <a:ext cx="573" cy="1042"/>
            </a:xfrm>
            <a:custGeom>
              <a:avLst/>
              <a:gdLst/>
              <a:ahLst/>
              <a:cxnLst/>
              <a:rect l="l" t="t" r="r" b="b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411" y="0"/>
              <a:ext cx="341" cy="796"/>
            </a:xfrm>
            <a:custGeom>
              <a:avLst/>
              <a:gdLst/>
              <a:ahLst/>
              <a:cxnLst/>
              <a:rect l="l" t="t" r="r" b="b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6C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/>
              <a:rect l="l" t="t" r="r" b="b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2" y="1601"/>
              <a:ext cx="5752" cy="1864"/>
            </a:xfrm>
            <a:custGeom>
              <a:avLst/>
              <a:gdLst/>
              <a:ahLst/>
              <a:cxnLst/>
              <a:rect l="l" t="t" r="r" b="b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7C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2" y="2152"/>
              <a:ext cx="5752" cy="1337"/>
            </a:xfrm>
            <a:custGeom>
              <a:avLst/>
              <a:gdLst/>
              <a:ahLst/>
              <a:cxnLst/>
              <a:rect l="l" t="t" r="r" b="b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7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2" y="3177"/>
              <a:ext cx="5752" cy="414"/>
            </a:xfrm>
            <a:custGeom>
              <a:avLst/>
              <a:gdLst/>
              <a:ahLst/>
              <a:cxnLst/>
              <a:rect l="l" t="t" r="r" b="b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297" y="0"/>
              <a:ext cx="4457" cy="3177"/>
            </a:xfrm>
            <a:custGeom>
              <a:avLst/>
              <a:gdLst/>
              <a:ahLst/>
              <a:cxnLst/>
              <a:rect l="l" t="t" r="r" b="b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3321" y="0"/>
              <a:ext cx="2433" cy="2614"/>
            </a:xfrm>
            <a:custGeom>
              <a:avLst/>
              <a:gdLst/>
              <a:ahLst/>
              <a:cxnLst/>
              <a:rect l="l" t="t" r="r" b="b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3950" y="0"/>
              <a:ext cx="1804" cy="2464"/>
            </a:xfrm>
            <a:custGeom>
              <a:avLst/>
              <a:gdLst/>
              <a:ahLst/>
              <a:cxnLst/>
              <a:rect l="l" t="t" r="r" b="b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4519" y="0"/>
              <a:ext cx="1235" cy="2074"/>
            </a:xfrm>
            <a:custGeom>
              <a:avLst/>
              <a:gdLst/>
              <a:ahLst/>
              <a:cxnLst/>
              <a:rect l="l" t="t" r="r" b="b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4694" y="0"/>
              <a:ext cx="1060" cy="1936"/>
            </a:xfrm>
            <a:custGeom>
              <a:avLst/>
              <a:gdLst/>
              <a:ahLst/>
              <a:cxnLst/>
              <a:rect l="l" t="t" r="r" b="b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981" y="0"/>
              <a:ext cx="773" cy="1487"/>
            </a:xfrm>
            <a:custGeom>
              <a:avLst/>
              <a:gdLst/>
              <a:ahLst/>
              <a:cxnLst/>
              <a:rect l="l" t="t" r="r" b="b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8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0" name="Google Shape;50;p4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" name="Google Shape;51;p4"/>
              <p:cNvSpPr/>
              <p:nvPr/>
            </p:nvSpPr>
            <p:spPr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84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rect l="l" t="t" r="r" b="b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5555A5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3" name="Google Shape;53;p4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ts val="3240"/>
              <a:buFont typeface="Noto Sans Symbols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dt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520"/>
              <a:buFont typeface="Noto Sans Symbols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520"/>
              <a:buFont typeface="Noto Sans Symbols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147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2662"/>
            </a:gs>
            <a:gs pos="100000">
              <a:srgbClr val="1E48B9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57175" y="315913"/>
            <a:ext cx="8609013" cy="6240462"/>
          </a:xfrm>
          <a:prstGeom prst="rect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/>
        </p:nvSpPr>
        <p:spPr>
          <a:xfrm>
            <a:off x="623888" y="3389313"/>
            <a:ext cx="79073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演題発表に関連し、開示すべきCOI</a:t>
            </a:r>
            <a:r>
              <a:rPr lang="ja-JP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関係にある企業などとして、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817563" y="3821113"/>
            <a:ext cx="3059112" cy="2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①顧問：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②株保有・利益：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③特許使用料：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④講演料：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⑤原稿料：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⑥受託研究・共同研究費：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⑦奨学寄付金：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⑧寄付講座所属：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⑨贈答品などの報酬：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638175" y="419522"/>
            <a:ext cx="7893000" cy="2751482"/>
          </a:xfrm>
          <a:prstGeom prst="rect">
            <a:avLst/>
          </a:prstGeom>
          <a:solidFill>
            <a:srgbClr val="6EA2DA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第</a:t>
            </a:r>
            <a:r>
              <a:rPr lang="en-US" altLang="ja-JP" sz="3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ja-JP" sz="3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回</a:t>
            </a: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肝臓と糖尿病・代謝研究会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COI 開示</a:t>
            </a:r>
            <a:r>
              <a:rPr lang="ja-JP" altLang="en-US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（</a:t>
            </a:r>
            <a:r>
              <a:rPr lang="en-US" alt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2021~2023</a:t>
            </a:r>
            <a:r>
              <a:rPr lang="ja-JP" altLang="en-US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年）</a:t>
            </a:r>
            <a:endParaRPr sz="3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発表者名（全員）：●● ●●、●● ●●、●● ●●、　</a:t>
            </a:r>
            <a:endParaRPr sz="24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　　　●● ●●、 ●● ●●</a:t>
            </a:r>
            <a:endParaRPr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54438" y="3821113"/>
            <a:ext cx="2266950" cy="2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なし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○○製薬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○○製薬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あり（○○製薬）</a:t>
            </a:r>
            <a:endParaRPr/>
          </a:p>
          <a:p>
            <a:pPr marL="0" marR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なし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4837113" y="4275138"/>
            <a:ext cx="3679825" cy="566737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E0020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854575" y="4381500"/>
            <a:ext cx="363855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←開示すべき内容がある項目のみ記載</a:t>
            </a:r>
            <a:endParaRPr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Noto Sans Symbols</vt:lpstr>
      <vt:lpstr>Arial</vt:lpstr>
      <vt:lpstr>Beam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</dc:creator>
  <cp:lastModifiedBy>前田 幸代</cp:lastModifiedBy>
  <cp:revision>3</cp:revision>
  <dcterms:created xsi:type="dcterms:W3CDTF">2009-04-30T05:30:41Z</dcterms:created>
  <dcterms:modified xsi:type="dcterms:W3CDTF">2023-12-12T05:47:52Z</dcterms:modified>
</cp:coreProperties>
</file>