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FCE77-F4FC-FD39-77D8-1F8D3FF8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FF9C56-9E31-BB79-810F-15172E7CA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634DD3-484C-5B2A-27C8-16B1DD0E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6F2574-3018-AC24-4AC0-891C87BA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9A2A46-B89B-6978-3AD8-969BFB5F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77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E0ADA-28B9-552E-7A0A-95CB547B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E5A75A-1A86-078C-5F95-87F6414EC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19EC6D-7A63-2469-2449-6A329E9B5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452D20-C981-BCB8-48E8-9C5981494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D5BB72-9DD3-225B-C588-99AB1126B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92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F14C3FB-A829-6E0B-894B-442983B206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541AF5-45AA-34CC-6FDB-0DB4EC594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AD18D6-3DCB-0314-FA65-B2C18AFB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8C5CDB-64F4-7717-0FC0-1AA59D1FA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497057-653C-3460-5A89-C23BA2C59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40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C156C-6D27-7C4F-C167-CB353845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BAB34B-733F-403F-AC8D-D4DEBBF67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9BCD29-B981-C669-3BA2-68CADC5F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DC473-AED2-F2B4-ECB7-733F10BC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AD506A-E3A3-60A6-4971-49745045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13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EC047-8ACE-A619-73DC-CC4D6FDC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07CFEA-0D00-610C-AC26-B57A3228F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113B5C-2D5A-1D87-96FC-DDC70E47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AFD3E8-767B-4579-EAA4-64C09EE7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1A9C5-A7FD-F762-AAEA-9E7226C1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68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F1D502-8BD1-CEAF-5CC9-A2E9D193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7A60D1-0761-F88F-F1E8-58D44F65DF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96A1FD-3655-85A5-436D-5A63D08F6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2E37F6-D1BB-5F43-D352-245A078B3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C9B0AE-CBAF-A583-7816-6583DBA71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989411-A9D1-244B-F75B-B532CE82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58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23BD3-AC58-AB8C-7AD8-9342354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DDC04F-04E7-0A83-043C-373106FEA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9D750-44FF-E432-2B97-514B3854E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2DC31F-728A-EDEA-C35B-510BE161E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8C1F631-BA16-9CA4-FE92-5BBD88EFE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EB29B6-61F2-59B5-83DF-E97149CB3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09531D-A446-4A94-2D6E-A37410C75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93638A-2818-C729-826C-2546B62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18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DF5C9-0524-8EA7-6A1A-02A3935A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D01B66-5C11-1FBE-0C43-2EEAEEA4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D7CF7D-C111-3E88-AFD4-E2499C6E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FB3BC6-89E5-48B5-CD17-8ADDE801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55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4A89C7-2DB2-21C7-C323-5E2B7A615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FCBE75-D17B-5264-835B-C47E5302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DB6766-98B2-EBC9-77CF-51615EA4C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03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FA8D9-57BC-E782-2514-A3C05ECC2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3AC389-F5E7-559C-E71B-CE87DFAA5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F8893B-924C-1B18-67DA-ACCF600C1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940802-595B-078F-D4B7-548AF9A88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55C2B8-338C-104F-341B-68285388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C91ACF-1893-6E98-3305-87EED0F18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2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FF3BA-E369-CAC2-20E0-E55C23A5D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857440-2AE3-DD38-89F7-09955F2BA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CF43E6-478B-2198-3DDF-6ED39669E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44FCB8-C439-8299-ED25-0F7F4585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099369-E1A6-37A8-9BD1-1AF1E669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8A3D39-B1FF-E081-9A12-8F15A529E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15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B8F9E7F-4847-7B2E-DC11-3B2845AC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44FBE4-3723-C294-AEEE-E0C53EBCE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D55C29-5900-0369-A99D-B62EFE65E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4C53-30B0-488B-92AB-32E13170E617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DDC3C-1467-2E09-5285-65EC3448A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B9BF95-9990-EF48-0C3B-122147723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DD5F1-BE0A-4087-8BF1-09EED1731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38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E7F69C7-C810-C74F-0202-D53ED17B380E}"/>
              </a:ext>
            </a:extLst>
          </p:cNvPr>
          <p:cNvSpPr txBox="1"/>
          <p:nvPr/>
        </p:nvSpPr>
        <p:spPr>
          <a:xfrm>
            <a:off x="0" y="1696218"/>
            <a:ext cx="12191999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  <a:t>Disclosure of COI</a:t>
            </a:r>
            <a:br>
              <a:rPr lang="en-US" altLang="ja-JP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Name of head presenter,</a:t>
            </a:r>
            <a:br>
              <a:rPr lang="ja-JP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Name of affiliation</a:t>
            </a:r>
            <a:endParaRPr lang="ja-JP" altLang="en-US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9B1CE79-B3D6-4A3D-453C-1DBB26B1A749}"/>
              </a:ext>
            </a:extLst>
          </p:cNvPr>
          <p:cNvSpPr txBox="1">
            <a:spLocks/>
          </p:cNvSpPr>
          <p:nvPr/>
        </p:nvSpPr>
        <p:spPr>
          <a:xfrm>
            <a:off x="0" y="4122473"/>
            <a:ext cx="12198458" cy="1015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2800" b="1" dirty="0">
                <a:latin typeface="Arial" panose="020B0604020202020204" pitchFamily="34" charset="0"/>
                <a:cs typeface="Arial" pitchFamily="34" charset="0"/>
              </a:rPr>
              <a:t>There are no businesses, etc. related to COI </a:t>
            </a:r>
          </a:p>
          <a:p>
            <a:pPr>
              <a:defRPr/>
            </a:pPr>
            <a:r>
              <a:rPr lang="en-US" altLang="ja-JP" sz="2800" b="1" dirty="0">
                <a:latin typeface="Arial" panose="020B0604020202020204" pitchFamily="34" charset="0"/>
                <a:cs typeface="Arial" pitchFamily="34" charset="0"/>
              </a:rPr>
              <a:t>that should be disclosed in regard to the subject presentation.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ja-JP" alt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3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青木 真津美</cp:lastModifiedBy>
  <cp:revision>3</cp:revision>
  <dcterms:created xsi:type="dcterms:W3CDTF">2022-08-30T04:53:28Z</dcterms:created>
  <dcterms:modified xsi:type="dcterms:W3CDTF">2025-01-21T06:08:54Z</dcterms:modified>
</cp:coreProperties>
</file>