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0" d="100"/>
          <a:sy n="120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66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3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93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90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31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61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75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14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36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6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BAE7-2A4B-5E49-AAF2-1D706C9791C3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7896-377C-AB4E-BAE0-F3909F818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6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kumimoji="1"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9C6E00-DFEA-B97A-9EC1-DB63A3603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1587"/>
            <a:ext cx="11519694" cy="64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3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永田 文</cp:lastModifiedBy>
  <cp:revision>3</cp:revision>
  <dcterms:created xsi:type="dcterms:W3CDTF">2024-02-29T01:20:25Z</dcterms:created>
  <dcterms:modified xsi:type="dcterms:W3CDTF">2024-03-01T04:59:39Z</dcterms:modified>
</cp:coreProperties>
</file>