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169150" cy="5376863" type="B5ISO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CCFFFF"/>
    <a:srgbClr val="0066FF"/>
    <a:srgbClr val="33FFC9"/>
    <a:srgbClr val="FFCCFF"/>
    <a:srgbClr val="FFFF99"/>
    <a:srgbClr val="000000"/>
    <a:srgbClr val="CC00CC"/>
    <a:srgbClr val="66FF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88AB04-4D33-42BA-854E-8CB4B03F133A}" v="42" dt="2026-05-08T01:57:11.9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71" d="100"/>
          <a:sy n="71" d="100"/>
        </p:scale>
        <p:origin x="1632" y="56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森脇 清華" userId="41e3ed17-33e3-49da-bfbd-6408b17084b7" providerId="ADAL" clId="{1D601799-526E-4D3C-A3E3-016026574A2A}"/>
    <pc:docChg chg="undo custSel modSld">
      <pc:chgData name="森脇 清華" userId="41e3ed17-33e3-49da-bfbd-6408b17084b7" providerId="ADAL" clId="{1D601799-526E-4D3C-A3E3-016026574A2A}" dt="2025-09-05T07:52:51.405" v="138"/>
      <pc:docMkLst>
        <pc:docMk/>
      </pc:docMkLst>
      <pc:sldChg chg="modSp mod">
        <pc:chgData name="森脇 清華" userId="41e3ed17-33e3-49da-bfbd-6408b17084b7" providerId="ADAL" clId="{1D601799-526E-4D3C-A3E3-016026574A2A}" dt="2025-09-05T07:42:43.509" v="94" actId="21"/>
        <pc:sldMkLst>
          <pc:docMk/>
          <pc:sldMk cId="2917655190" sldId="259"/>
        </pc:sldMkLst>
      </pc:sldChg>
      <pc:sldChg chg="modSp mod">
        <pc:chgData name="森脇 清華" userId="41e3ed17-33e3-49da-bfbd-6408b17084b7" providerId="ADAL" clId="{1D601799-526E-4D3C-A3E3-016026574A2A}" dt="2025-09-05T07:51:49.959" v="116"/>
        <pc:sldMkLst>
          <pc:docMk/>
          <pc:sldMk cId="555303916" sldId="260"/>
        </pc:sldMkLst>
      </pc:sldChg>
      <pc:sldChg chg="modSp mod">
        <pc:chgData name="森脇 清華" userId="41e3ed17-33e3-49da-bfbd-6408b17084b7" providerId="ADAL" clId="{1D601799-526E-4D3C-A3E3-016026574A2A}" dt="2025-09-05T07:52:51.405" v="138"/>
        <pc:sldMkLst>
          <pc:docMk/>
          <pc:sldMk cId="1557181695" sldId="261"/>
        </pc:sldMkLst>
      </pc:sldChg>
    </pc:docChg>
  </pc:docChgLst>
  <pc:docChgLst>
    <pc:chgData name="森脇 清華" userId="41e3ed17-33e3-49da-bfbd-6408b17084b7" providerId="ADAL" clId="{4B88AB04-4D33-42BA-854E-8CB4B03F133A}"/>
    <pc:docChg chg="undo redo custSel delSld modSld sldOrd">
      <pc:chgData name="森脇 清華" userId="41e3ed17-33e3-49da-bfbd-6408b17084b7" providerId="ADAL" clId="{4B88AB04-4D33-42BA-854E-8CB4B03F133A}" dt="2026-05-08T01:59:07.812" v="149" actId="47"/>
      <pc:docMkLst>
        <pc:docMk/>
      </pc:docMkLst>
      <pc:sldChg chg="modSp mod">
        <pc:chgData name="森脇 清華" userId="41e3ed17-33e3-49da-bfbd-6408b17084b7" providerId="ADAL" clId="{4B88AB04-4D33-42BA-854E-8CB4B03F133A}" dt="2026-05-08T01:57:11.973" v="148"/>
        <pc:sldMkLst>
          <pc:docMk/>
          <pc:sldMk cId="2917655190" sldId="259"/>
        </pc:sldMkLst>
        <pc:spChg chg="mod">
          <ac:chgData name="森脇 清華" userId="41e3ed17-33e3-49da-bfbd-6408b17084b7" providerId="ADAL" clId="{4B88AB04-4D33-42BA-854E-8CB4B03F133A}" dt="2026-05-08T01:34:18.169" v="79"/>
          <ac:spMkLst>
            <pc:docMk/>
            <pc:sldMk cId="2917655190" sldId="259"/>
            <ac:spMk id="49" creationId="{00000000-0000-0000-0000-000000000000}"/>
          </ac:spMkLst>
        </pc:spChg>
        <pc:graphicFrameChg chg="mod modGraphic">
          <ac:chgData name="森脇 清華" userId="41e3ed17-33e3-49da-bfbd-6408b17084b7" providerId="ADAL" clId="{4B88AB04-4D33-42BA-854E-8CB4B03F133A}" dt="2026-05-08T01:57:11.973" v="148"/>
          <ac:graphicFrameMkLst>
            <pc:docMk/>
            <pc:sldMk cId="2917655190" sldId="259"/>
            <ac:graphicFrameMk id="2" creationId="{00000000-0000-0000-0000-000000000000}"/>
          </ac:graphicFrameMkLst>
        </pc:graphicFrameChg>
      </pc:sldChg>
      <pc:sldChg chg="modSp del mod">
        <pc:chgData name="森脇 清華" userId="41e3ed17-33e3-49da-bfbd-6408b17084b7" providerId="ADAL" clId="{4B88AB04-4D33-42BA-854E-8CB4B03F133A}" dt="2026-05-08T01:59:07.812" v="149" actId="47"/>
        <pc:sldMkLst>
          <pc:docMk/>
          <pc:sldMk cId="555303916" sldId="260"/>
        </pc:sldMkLst>
        <pc:spChg chg="mod">
          <ac:chgData name="森脇 清華" userId="41e3ed17-33e3-49da-bfbd-6408b17084b7" providerId="ADAL" clId="{4B88AB04-4D33-42BA-854E-8CB4B03F133A}" dt="2026-05-08T01:33:20.446" v="72"/>
          <ac:spMkLst>
            <pc:docMk/>
            <pc:sldMk cId="555303916" sldId="260"/>
            <ac:spMk id="49" creationId="{A879E6A3-731E-2588-ECA8-D8BC49D7C321}"/>
          </ac:spMkLst>
        </pc:spChg>
        <pc:graphicFrameChg chg="mod modGraphic">
          <ac:chgData name="森脇 清華" userId="41e3ed17-33e3-49da-bfbd-6408b17084b7" providerId="ADAL" clId="{4B88AB04-4D33-42BA-854E-8CB4B03F133A}" dt="2026-05-08T01:39:56.596" v="144" actId="20577"/>
          <ac:graphicFrameMkLst>
            <pc:docMk/>
            <pc:sldMk cId="555303916" sldId="260"/>
            <ac:graphicFrameMk id="2" creationId="{DC6FF4F3-E2EB-3DEC-4C5B-353B46620185}"/>
          </ac:graphicFrameMkLst>
        </pc:graphicFrameChg>
      </pc:sldChg>
      <pc:sldChg chg="modSp del mod ord">
        <pc:chgData name="森脇 清華" userId="41e3ed17-33e3-49da-bfbd-6408b17084b7" providerId="ADAL" clId="{4B88AB04-4D33-42BA-854E-8CB4B03F133A}" dt="2026-05-08T01:59:07.812" v="149" actId="47"/>
        <pc:sldMkLst>
          <pc:docMk/>
          <pc:sldMk cId="1557181695" sldId="261"/>
        </pc:sldMkLst>
        <pc:spChg chg="mod">
          <ac:chgData name="森脇 清華" userId="41e3ed17-33e3-49da-bfbd-6408b17084b7" providerId="ADAL" clId="{4B88AB04-4D33-42BA-854E-8CB4B03F133A}" dt="2026-05-08T01:32:56.407" v="51"/>
          <ac:spMkLst>
            <pc:docMk/>
            <pc:sldMk cId="1557181695" sldId="261"/>
            <ac:spMk id="49" creationId="{F96248F8-B114-548B-0B8D-B72AD58FB172}"/>
          </ac:spMkLst>
        </pc:spChg>
        <pc:graphicFrameChg chg="mod modGraphic">
          <ac:chgData name="森脇 清華" userId="41e3ed17-33e3-49da-bfbd-6408b17084b7" providerId="ADAL" clId="{4B88AB04-4D33-42BA-854E-8CB4B03F133A}" dt="2026-05-08T01:41:04.845" v="145"/>
          <ac:graphicFrameMkLst>
            <pc:docMk/>
            <pc:sldMk cId="1557181695" sldId="261"/>
            <ac:graphicFrameMk id="2" creationId="{9D56B2AE-43C8-8727-D2E7-7ADE8CC6073C}"/>
          </ac:graphicFrameMkLst>
        </pc:graphicFrameChg>
      </pc:sldChg>
      <pc:sldChg chg="modSp del mod">
        <pc:chgData name="森脇 清華" userId="41e3ed17-33e3-49da-bfbd-6408b17084b7" providerId="ADAL" clId="{4B88AB04-4D33-42BA-854E-8CB4B03F133A}" dt="2026-05-08T01:59:07.812" v="149" actId="47"/>
        <pc:sldMkLst>
          <pc:docMk/>
          <pc:sldMk cId="3334360672" sldId="262"/>
        </pc:sldMkLst>
        <pc:spChg chg="mod">
          <ac:chgData name="森脇 清華" userId="41e3ed17-33e3-49da-bfbd-6408b17084b7" providerId="ADAL" clId="{4B88AB04-4D33-42BA-854E-8CB4B03F133A}" dt="2026-05-08T01:30:39.499" v="43"/>
          <ac:spMkLst>
            <pc:docMk/>
            <pc:sldMk cId="3334360672" sldId="262"/>
            <ac:spMk id="49" creationId="{03ADC51D-4772-40A8-C9E0-951698B5D873}"/>
          </ac:spMkLst>
        </pc:spChg>
        <pc:graphicFrameChg chg="mod modGraphic">
          <ac:chgData name="森脇 清華" userId="41e3ed17-33e3-49da-bfbd-6408b17084b7" providerId="ADAL" clId="{4B88AB04-4D33-42BA-854E-8CB4B03F133A}" dt="2026-05-08T01:39:51.574" v="143" actId="20577"/>
          <ac:graphicFrameMkLst>
            <pc:docMk/>
            <pc:sldMk cId="3334360672" sldId="262"/>
            <ac:graphicFrameMk id="2" creationId="{BDC830D4-82BB-39FE-3B84-60A3255E4892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2947780" cy="496427"/>
          </a:xfrm>
          <a:prstGeom prst="rect">
            <a:avLst/>
          </a:prstGeom>
        </p:spPr>
        <p:txBody>
          <a:bodyPr vert="horz" lIns="88267" tIns="44132" rIns="88267" bIns="4413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312" y="4"/>
            <a:ext cx="2947780" cy="496427"/>
          </a:xfrm>
          <a:prstGeom prst="rect">
            <a:avLst/>
          </a:prstGeom>
        </p:spPr>
        <p:txBody>
          <a:bodyPr vert="horz" lIns="88267" tIns="44132" rIns="88267" bIns="4413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2026/5/12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441372"/>
            <a:ext cx="2947780" cy="496427"/>
          </a:xfrm>
          <a:prstGeom prst="rect">
            <a:avLst/>
          </a:prstGeom>
        </p:spPr>
        <p:txBody>
          <a:bodyPr vert="horz" lIns="88267" tIns="44132" rIns="88267" bIns="4413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312" y="9441372"/>
            <a:ext cx="2947780" cy="496427"/>
          </a:xfrm>
          <a:prstGeom prst="rect">
            <a:avLst/>
          </a:prstGeom>
        </p:spPr>
        <p:txBody>
          <a:bodyPr vert="horz" lIns="88267" tIns="44132" rIns="88267" bIns="4413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49303" cy="497969"/>
          </a:xfrm>
          <a:prstGeom prst="rect">
            <a:avLst/>
          </a:prstGeom>
        </p:spPr>
        <p:txBody>
          <a:bodyPr vert="horz" lIns="106060" tIns="53030" rIns="106060" bIns="53030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792" y="4"/>
            <a:ext cx="2949303" cy="497969"/>
          </a:xfrm>
          <a:prstGeom prst="rect">
            <a:avLst/>
          </a:prstGeom>
        </p:spPr>
        <p:txBody>
          <a:bodyPr vert="horz" lIns="106060" tIns="53030" rIns="106060" bIns="53030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2026/5/12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60" tIns="53030" rIns="106060" bIns="5303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260" y="4722227"/>
            <a:ext cx="5445099" cy="4472470"/>
          </a:xfrm>
          <a:prstGeom prst="rect">
            <a:avLst/>
          </a:prstGeom>
        </p:spPr>
        <p:txBody>
          <a:bodyPr vert="horz" lIns="106060" tIns="53030" rIns="106060" bIns="5303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303" cy="497968"/>
          </a:xfrm>
          <a:prstGeom prst="rect">
            <a:avLst/>
          </a:prstGeom>
        </p:spPr>
        <p:txBody>
          <a:bodyPr vert="horz" lIns="106060" tIns="53030" rIns="106060" bIns="53030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792" y="9439830"/>
            <a:ext cx="2949303" cy="497968"/>
          </a:xfrm>
          <a:prstGeom prst="rect">
            <a:avLst/>
          </a:prstGeom>
        </p:spPr>
        <p:txBody>
          <a:bodyPr vert="horz" lIns="106060" tIns="53030" rIns="106060" bIns="53030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489" indent="-275957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3828" indent="-220766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360" indent="-220766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6891" indent="-220766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422" indent="-220766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69954" indent="-220766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1485" indent="-220766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017" indent="-220766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3334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824483"/>
          </a:xfrm>
          <a:prstGeom prst="rect">
            <a:avLst/>
          </a:prstGeom>
          <a:solidFill>
            <a:srgbClr val="7030A0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18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18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34</a:t>
            </a:r>
            <a:r>
              <a:rPr lang="ja-JP" altLang="en-US" sz="18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回日本肝がん分子標的治療研究会</a:t>
            </a:r>
            <a:br>
              <a:rPr lang="en-US" altLang="zh-CN" sz="18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</a:br>
            <a:r>
              <a:rPr lang="ja-JP" altLang="en-US" sz="18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道後山の手ホテル</a:t>
            </a:r>
            <a:br>
              <a:rPr lang="en-US" altLang="ja-JP" sz="18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</a:br>
            <a:r>
              <a:rPr lang="en-US" altLang="ja-JP" sz="16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6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送付状</a:t>
            </a:r>
            <a:r>
              <a:rPr lang="en-US" altLang="ja-JP" sz="16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16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　関連学会広報ポスター・チラシ　ウェッジウッド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880887"/>
              </p:ext>
            </p:extLst>
          </p:nvPr>
        </p:nvGraphicFramePr>
        <p:xfrm>
          <a:off x="108743" y="908134"/>
          <a:ext cx="6946902" cy="43302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4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49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41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96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196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氏名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94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8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61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／　　　　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80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〒</a:t>
                      </a:r>
                      <a:r>
                        <a:rPr lang="en-US" altLang="ja-JP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790-0836</a:t>
                      </a:r>
                      <a:r>
                        <a:rPr lang="ja-JP" altLang="en-US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br>
                        <a:rPr lang="en-US" altLang="ja-JP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</a:br>
                      <a:r>
                        <a:rPr lang="zh-TW" altLang="en-US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愛媛県松山市道後鷺谷町</a:t>
                      </a:r>
                      <a:r>
                        <a:rPr lang="en-US" altLang="zh-TW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1-13</a:t>
                      </a:r>
                      <a:br>
                        <a:rPr lang="en-US" altLang="ja-JP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</a:br>
                      <a:r>
                        <a:rPr lang="ja-JP" altLang="en-US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道後山の手ホテル２階　ウェッジウッド</a:t>
                      </a:r>
                      <a:endParaRPr lang="en-US" altLang="ja-JP" sz="1200" b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altLang="ja-JP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34</a:t>
                      </a:r>
                      <a:r>
                        <a:rPr lang="ja-JP" altLang="en-US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回日本肝がん分子標的治療研究会　</a:t>
                      </a:r>
                      <a:r>
                        <a:rPr lang="zh-CN" altLang="en-US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運営本部</a:t>
                      </a:r>
                      <a:r>
                        <a:rPr lang="ja-JP" altLang="en-US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宛</a:t>
                      </a:r>
                      <a:br>
                        <a:rPr lang="en-US" altLang="ja-JP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</a:br>
                      <a:r>
                        <a:rPr lang="en-US" altLang="ja-JP" sz="1200" b="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TEL:</a:t>
                      </a:r>
                      <a:r>
                        <a:rPr lang="ja-JP" altLang="en-US" sz="1200" b="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</a:t>
                      </a:r>
                      <a:r>
                        <a:rPr lang="en-US" altLang="ja-JP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089-998-2111</a:t>
                      </a:r>
                      <a:endParaRPr lang="ja-JP" altLang="en-US" sz="1200" b="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5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必着日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2026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日（</a:t>
                      </a:r>
                      <a:r>
                        <a:rPr kumimoji="1" lang="ja-JP" altLang="en-US" sz="1800" b="1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木）午後着　指定</a:t>
                      </a:r>
                      <a:endParaRPr kumimoji="1" lang="ja-JP" altLang="en-US" sz="1800" b="1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1338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655190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1188</TotalTime>
  <Words>127</Words>
  <Application>Microsoft Office PowerPoint</Application>
  <PresentationFormat>B5 (ISO) 176x250 mm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第51回日本救急医学会総会・学術集会</dc:title>
  <dc:creator>JCS_Kyushu</dc:creator>
  <cp:lastModifiedBy>森脇 清華</cp:lastModifiedBy>
  <cp:revision>147</cp:revision>
  <cp:lastPrinted>2025-09-19T01:19:03Z</cp:lastPrinted>
  <dcterms:created xsi:type="dcterms:W3CDTF">2011-01-14T11:42:04Z</dcterms:created>
  <dcterms:modified xsi:type="dcterms:W3CDTF">2026-05-12T08:07:59Z</dcterms:modified>
</cp:coreProperties>
</file>