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C7AE16F8-18F9-4E12-9F03-5DC7509A375C}"/>
    <pc:docChg chg="modSld">
      <pc:chgData name="森脇 清華" userId="41e3ed17-33e3-49da-bfbd-6408b17084b7" providerId="ADAL" clId="{C7AE16F8-18F9-4E12-9F03-5DC7509A375C}" dt="2025-12-08T03:26:33.805" v="1" actId="20577"/>
      <pc:docMkLst>
        <pc:docMk/>
      </pc:docMkLst>
      <pc:sldChg chg="modSp mod">
        <pc:chgData name="森脇 清華" userId="41e3ed17-33e3-49da-bfbd-6408b17084b7" providerId="ADAL" clId="{C7AE16F8-18F9-4E12-9F03-5DC7509A375C}" dt="2025-12-08T03:26:33.805" v="1" actId="20577"/>
        <pc:sldMkLst>
          <pc:docMk/>
          <pc:sldMk cId="550185820" sldId="256"/>
        </pc:sldMkLst>
        <pc:spChg chg="mod">
          <ac:chgData name="森脇 清華" userId="41e3ed17-33e3-49da-bfbd-6408b17084b7" providerId="ADAL" clId="{C7AE16F8-18F9-4E12-9F03-5DC7509A375C}" dt="2025-12-08T03:26:33.805" v="1" actId="20577"/>
          <ac:spMkLst>
            <pc:docMk/>
            <pc:sldMk cId="550185820" sldId="256"/>
            <ac:spMk id="10" creationId="{4F140058-A0F6-4CCE-9B1C-238F069D34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2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3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20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2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40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0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4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20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36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86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73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69B4-EC67-4CEC-9656-D1561EEB9558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6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140058-A0F6-4CCE-9B1C-238F069D343E}"/>
              </a:ext>
            </a:extLst>
          </p:cNvPr>
          <p:cNvSpPr/>
          <p:nvPr/>
        </p:nvSpPr>
        <p:spPr>
          <a:xfrm>
            <a:off x="1815491" y="344805"/>
            <a:ext cx="8561018" cy="210601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2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34</a:t>
            </a:r>
            <a:r>
              <a:rPr lang="ja-JP" altLang="en-US" sz="32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C68BDF3-7E2A-4454-B392-8FB8CE7EE317}"/>
              </a:ext>
            </a:extLst>
          </p:cNvPr>
          <p:cNvGrpSpPr/>
          <p:nvPr/>
        </p:nvGrpSpPr>
        <p:grpSpPr>
          <a:xfrm>
            <a:off x="1815494" y="1527112"/>
            <a:ext cx="9099887" cy="4573311"/>
            <a:chOff x="361826" y="1408832"/>
            <a:chExt cx="9099887" cy="4573311"/>
          </a:xfrm>
        </p:grpSpPr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1382CAD0-C602-4BE1-8002-C82186B63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826" y="1408832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A78D4D2A-40AC-44FF-A95E-AED7C13E5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775" y="2681822"/>
              <a:ext cx="8698938" cy="401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演題発表に関連し、開示すべき</a:t>
              </a: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COI 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関係にある企業などは下記のとおりです。</a:t>
              </a: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0C3F653D-41D6-4F5A-B87B-D19252C0D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553" y="3287206"/>
              <a:ext cx="3059112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>
                <a:lnSpc>
                  <a:spcPct val="105000"/>
                </a:lnSpc>
              </a:pP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①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顧問：</a:t>
              </a:r>
            </a:p>
            <a:p>
              <a:pPr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②株保有・利益：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③特許使用料：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④講演料：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⑤原稿料：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⑥受託研究・共同研究費：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⑦奨学寄付金：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⑧寄付講座所属：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⑨贈答品などの報酬：</a:t>
              </a: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37AA1E80-E66F-4711-A133-D32E74038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549" y="3305961"/>
              <a:ext cx="2266950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あり（○○製薬）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9910D054-D5AF-4578-B60F-6F2D56BDD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734" y="3878127"/>
              <a:ext cx="3957485" cy="56673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E0020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ja-JP" altLang="en-US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←開示すべき内容がある項目のみ記載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18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137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森脇 清華</cp:lastModifiedBy>
  <cp:revision>13</cp:revision>
  <dcterms:created xsi:type="dcterms:W3CDTF">2020-07-30T03:29:09Z</dcterms:created>
  <dcterms:modified xsi:type="dcterms:W3CDTF">2025-12-08T03:26:36Z</dcterms:modified>
</cp:coreProperties>
</file>