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C8D24-85BB-48D5-B7BC-9F6304BC0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9286CA-4A9F-400F-AA06-80B3217A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828425-4159-4EFA-A89B-F041398A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7434B7-D7E1-4942-91EE-AE0E378C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21F6C8-1F2D-49E2-8ED9-36AA3B88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9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C5DC5-DA9E-43A1-ADAB-5851EC89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727621-9888-4AEB-93F6-4D09D3EEC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BE2A7D-CF89-42C3-B699-60DC493A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0FDFA-7DF3-48EA-BA21-8681C109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E9CEB-3084-4C80-AB59-388AA81E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00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987E8D3-9DE9-4E16-8E72-E3D5B8C7A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842D23-39C9-4795-B0B5-835FAE6E9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4F4621-8FEA-4E6F-A50A-40573978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26D3B-AD92-40EE-BDCE-4348CFE8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7894D-3B34-449F-AD00-44AEEDC1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6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F4E56-428F-4FFB-A966-A3159D9B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FE0E57-F7B2-44AF-B399-C6B9C7266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D860A-7AD6-40B5-93A9-3B23045C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08ABE-5A49-4DCB-A21F-7762FF7E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78AD8-B443-478B-9676-4DB26F4E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747EC7-DCCC-4C20-939E-958E6491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5EAF8B-48EE-4D6F-A805-B854DB7A3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2A3505-DBDB-41C8-9D45-2263A490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36EBBC-BC64-4AC0-94E4-0AFABEAA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45F87-9D93-459C-932E-7FD405B5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46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3A556-E7A2-4ECB-8D8A-9325D066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B8AD3D-BBB8-4E44-B23E-CBF5005E5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9234EF-47D8-4115-A97D-609FC62F1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44DA75-9ABA-4C14-A134-8957D93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54C052-9A4B-443B-8E38-F6D70FB7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939148-D7CC-42E4-81D4-7AEA16CD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0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D55EC-C382-46C7-8973-6B9F2E27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5EFEFF-502F-4265-AF53-B9424E0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C27A48-B2B9-415F-97A7-2669D6581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32D06D-A951-4139-9106-A4F3EA3EC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6A0218-F8FD-4663-8E9C-86879B341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8F2F2D-573B-48C7-97D6-2218736B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2FE399-D5B5-452C-B5FA-C991C8A1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D94927-1E60-4D4B-A6E9-0FCCA3CE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6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67FDC-32EF-4011-8613-D1B2BEA0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D06905-B350-4C43-AF7F-1EFBFD1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30063F-D307-4620-BAAE-E054865C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5CB7BF-04CD-497A-B69C-F0B5A63A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4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B7D75C-7CC7-4CA3-80AE-0DB6F8DA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B255B7-2D9E-47A4-B127-0D44B10A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076C37-00BB-4D4C-9D5D-809F5C3C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4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BCB91-3167-4274-BA55-CBF82A73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2640BE-9333-4890-9C24-4C0C1FBA3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C03CF9-401E-4DA1-8F93-25F463B6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B11BBD-A5B7-40DD-BAB8-4D7A7E6C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E829E4-FEA6-4E0C-BB21-724A4036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AE307-1B68-49FF-95AD-9A3F1B5D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0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254F2-BFD8-4E9F-880E-C3633217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2F0823-1B07-47D0-9EB1-671E67715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B20A74-36AB-40F9-8315-58735670F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013FB8-D199-47A2-9EA2-AEEFCDCD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B7C3C3-219B-4E88-95E7-A6E7388A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D317C8-13DB-4064-9BD2-C8A76924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7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1FA653-22E9-410A-8475-AEB09F73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FE956C-D6AA-4A28-AEEE-CF4819E75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5EF720-EA94-4DDB-8524-C15394704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7865-BC09-44ED-BB19-EF3153274D06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FE85AB-97F8-4990-A8A5-406858C59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2762A4-1374-4950-9BB2-EC34DE836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9EBC-062A-4483-8C92-0361222C3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3D787-0010-7F77-F148-607128CB8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BD12CDD-D4D6-ED9E-7F10-9986C25CB0B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BCE69C-0199-BA4F-52B7-2CE167582F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D7F973-989A-01D5-9332-387DC0BB2B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4" y="703397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111th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3D1ECC-604B-EB09-250D-7649A0892CA2}"/>
              </a:ext>
            </a:extLst>
          </p:cNvPr>
          <p:cNvSpPr/>
          <p:nvPr/>
        </p:nvSpPr>
        <p:spPr>
          <a:xfrm>
            <a:off x="532701" y="2350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Matters requiring disclosure of COI with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regard to our presentation are as follows; </a:t>
            </a: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Research founding: XXX corporation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Acceptance of Researchers: / YYY corporation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86FF75-1988-7D25-DD95-CA821B07F0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1746980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40567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DF67D-FB36-9470-5968-1468BAF7BA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BF9EAAB-EF6A-BED4-6CE4-1E2DD138FF3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FC8199-CF6D-497E-E02C-E35A3D55D6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195AC25-B3AE-D1B2-72CD-2C3E0682EB5C}"/>
              </a:ext>
            </a:extLst>
          </p:cNvPr>
          <p:cNvSpPr/>
          <p:nvPr/>
        </p:nvSpPr>
        <p:spPr>
          <a:xfrm>
            <a:off x="534099" y="2698459"/>
            <a:ext cx="11123802" cy="220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We) have no COI with regard to our presentation.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D66D6E-F6BF-4A5D-C688-B315629A70C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4" y="703397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111th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587D25E-13AE-A6D1-1FE7-545F4C3956C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7973" y="1746980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62141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73</Words>
  <Application>Microsoft Office PowerPoint</Application>
  <PresentationFormat>ワイド画面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野上 賢志朗</dc:creator>
  <cp:lastModifiedBy>田中 英美</cp:lastModifiedBy>
  <cp:revision>12</cp:revision>
  <dcterms:created xsi:type="dcterms:W3CDTF">2024-02-07T07:57:12Z</dcterms:created>
  <dcterms:modified xsi:type="dcterms:W3CDTF">2024-02-14T07:55:50Z</dcterms:modified>
</cp:coreProperties>
</file>