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3" d="100"/>
          <a:sy n="103" d="100"/>
        </p:scale>
        <p:origin x="1661" y="7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66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回日本手外科学会学術集会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09733"/>
              </p:ext>
            </p:extLst>
          </p:nvPr>
        </p:nvGraphicFramePr>
        <p:xfrm>
          <a:off x="108743" y="960239"/>
          <a:ext cx="6946902" cy="4059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160-8330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東京都新宿区西新宿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2-2-1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京王プラザホテル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 かえで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66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回日本手外科学会学術集会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 03-3508-1214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必要事項を全てご記入の上、必ず荷物側面の見えやすい場所に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全ての荷物に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貼付してください。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本送付状は</a:t>
                      </a:r>
                      <a:r>
                        <a:rPr kumimoji="1" lang="ja-JP" altLang="en-US" sz="1200" b="1" i="0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カラーで印刷</a:t>
                      </a:r>
                      <a:r>
                        <a:rPr kumimoji="1" lang="ja-JP" altLang="en-US" sz="1200" b="1" i="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をお願いします。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105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山本 将太郎</cp:lastModifiedBy>
  <cp:revision>109</cp:revision>
  <cp:lastPrinted>2022-10-18T06:44:05Z</cp:lastPrinted>
  <dcterms:created xsi:type="dcterms:W3CDTF">2011-01-14T11:42:04Z</dcterms:created>
  <dcterms:modified xsi:type="dcterms:W3CDTF">2023-02-13T09:13:15Z</dcterms:modified>
</cp:coreProperties>
</file>