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3" r:id="rId2"/>
    <p:sldId id="265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6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9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8AA42BC-CE63-4C4B-A55A-6435324CCB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4011688-7E4D-44B9-BA47-2FCBD071D2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D96C8BA-88A9-477E-987B-3257FB1060D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84252D4-CCEE-43FB-B226-1ECF176C09B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9D297AF-2CB7-478F-90C2-85C82441094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84266B7-5CAA-40CF-A20F-D2AD50F7E2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689D51B-9A26-47F5-A47C-3CEE16539E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FD7D0BB-FAF0-2E06-D2F5-A36E6DFF75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DFC95C7-8982-42AE-891B-34FDBAD439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8CC57B1-CC7E-4FF5-93CA-AC1218C5B83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57582E9-B8A4-4013-AC3F-7CF2A5001C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92D61E5-933B-469D-AA84-342D925C314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A07F142-3B3C-67A4-4832-99A72B3696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5DE2F28A-F3CF-4DA6-A66F-96D25CB083CD}" type="slidenum">
              <a:rPr kumimoji="0" lang="en-US" altLang="ja-JP" sz="1200"/>
              <a:pPr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9991B7A-9B37-8989-241D-93940492FC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8538339-D682-7E55-1972-F359FB4B99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18423767-A94C-4862-A9EF-057D08E99D9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150" name="日付プレースホルダー 2">
            <a:extLst>
              <a:ext uri="{FF2B5EF4-FFF2-40B4-BE49-F238E27FC236}">
                <a16:creationId xmlns:a16="http://schemas.microsoft.com/office/drawing/2014/main" id="{E952A6C7-7CA2-B159-FDF2-062456B042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資料２</a:t>
            </a:r>
            <a:r>
              <a:rPr kumimoji="0" lang="en-US" altLang="ja-JP" sz="1200"/>
              <a:t>-④ </a:t>
            </a:r>
            <a:r>
              <a:rPr kumimoji="0" lang="ja-JP" altLang="en-US" sz="1200"/>
              <a:t>改訂（案）</a:t>
            </a:r>
            <a:endParaRPr kumimoji="0" lang="en-US" altLang="ja-JP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FA7D12-C14E-36C0-EC56-457ECF2671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5FC7F5-2726-96B5-74B0-C04967EFE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2BC6B-67D0-ACED-ACB6-9133D97294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70CA06-581D-4AEE-990A-6AA19CF975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80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B51194-2BD1-DF93-EF75-BA20D3E2A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50865F-7E66-1B13-FB4E-23557CA69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DA4CC3-7A34-C29F-1262-886079D52B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D4167-F7F1-4346-A494-8210BF349A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994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02EE5B-EFC6-DBB8-62DE-D517959570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24B9D7-6B71-BB08-FEC0-D3F2CF1D0D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4B186F-D5AA-7C30-8B7B-A89D14E2E3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4128A-3526-46D0-9E8B-B1E38976B40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949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E7AB5F-6C5F-D6CD-1662-F1835D3587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2414EC-856C-DC0B-A291-C8942479B5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E6C02C-AF61-9946-0F62-E3BD9AA3D7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99258-5C10-4079-8181-5844C0EE4F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626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0EEC2F-F698-CAC2-0AEE-69082F887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EF8E49-2510-E2A5-C688-7876F9B869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D22ECE-22A6-61DA-E2D4-5FD4C175F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BF07B-8442-423E-9189-EEE49CB433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743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B0A01E-7B8C-E50F-6761-E7406AAFC4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9681A4-1F57-96C4-9149-46AF2D111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59A7F2-5841-31E1-C952-AFFDC7CF6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B8562-7EBD-4F72-B275-EE86F20F25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879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36C0D0A-1F54-5257-60F4-8D9E39706B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49399F-D59F-8956-28DD-138C898DB8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671294B-18D8-E4B3-031C-30806BB03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75A42-523B-4C9F-9019-13E8709A6C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146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1219D0E-18D7-B2F5-E949-2D2B2F71CE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3624A8-7781-F77E-6F67-A11F7D9AF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943B4F2-94ED-9EFE-044B-EF4ABB130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E339AC-9FD1-4469-AE18-4282623D7D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223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67205D-5FA0-530D-C7C2-EA9463C436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56DB01-B8C9-7FBC-5810-A529A591CB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64303E-110C-212A-C21E-A1A6126DC2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B2C5DE-C6BC-4B24-8F99-167F21F926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858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28C471-4F2D-B052-7B99-73AF8E966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5237A-7331-96F4-43C9-06415CDD6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F3945-F84D-9D11-8319-1BD71C795E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C8B0F-92B4-444B-88B3-5A4C61C96C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468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0FE9BB-A24A-5C9C-2E86-1EB3001795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BC30CD-F4E6-5131-B7B1-CA03C7532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E2822F-E312-AC8F-B80E-CD847E50C9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58588-C4E5-44EF-9DD0-E9554CD446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664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CE23425-F50C-5254-ED52-789F69D169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2B4C8C-FAFA-9ABE-48E5-BBAC5C0BE6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A9D4DB2-B0E6-4035-8BCF-2964BB6A778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4C48795-95C8-4292-B35B-D327D14C63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AB91EF1-2436-4C4E-BD7F-D7A7850BBF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FE83A286-80BD-4E7F-B230-4A7B7D3A0DC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3">
            <a:extLst>
              <a:ext uri="{FF2B5EF4-FFF2-40B4-BE49-F238E27FC236}">
                <a16:creationId xmlns:a16="http://schemas.microsoft.com/office/drawing/2014/main" id="{5CCFB39A-666C-E6EE-5336-5C270579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241300"/>
            <a:ext cx="89471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Sample for the presenter with nothing to disclose</a:t>
            </a: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4CBC3A28-16BD-E976-9E69-F00FD8179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150938"/>
            <a:ext cx="8642350" cy="528002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BD50CAB0-80EB-A4A1-D672-069788BB8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8" y="1349375"/>
            <a:ext cx="8239125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2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of Pediatric Hematology/Oncology</a:t>
            </a:r>
            <a:b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Disclosure</a:t>
            </a:r>
            <a:b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Presenter:  XXXXX XXXXX</a:t>
            </a: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endParaRPr kumimoji="0" lang="en-US" altLang="ja-JP" sz="2400" b="1" i="1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8" name="タイトル 3">
            <a:extLst>
              <a:ext uri="{FF2B5EF4-FFF2-40B4-BE49-F238E27FC236}">
                <a16:creationId xmlns:a16="http://schemas.microsoft.com/office/drawing/2014/main" id="{E5C7BA05-0CD0-4DD4-A47F-224D058C536D}"/>
              </a:ext>
            </a:extLst>
          </p:cNvPr>
          <p:cNvSpPr txBox="1">
            <a:spLocks/>
          </p:cNvSpPr>
          <p:nvPr/>
        </p:nvSpPr>
        <p:spPr bwMode="auto">
          <a:xfrm>
            <a:off x="839788" y="3522663"/>
            <a:ext cx="7540625" cy="2862262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630238" indent="-630238" algn="l" eaLnBrk="1" hangingPunct="1">
              <a:defRPr/>
            </a:pPr>
            <a:r>
              <a:rPr lang="ja-JP" altLang="en-US" sz="3600" kern="0" dirty="0">
                <a:solidFill>
                  <a:schemeClr val="bg1"/>
                </a:solidFill>
                <a:latin typeface="Arial" charset="0"/>
                <a:cs typeface="+mn-cs"/>
              </a:rPr>
              <a:t>☑ </a:t>
            </a:r>
            <a:r>
              <a:rPr lang="en-US" altLang="ja-JP" sz="3600" kern="0" dirty="0">
                <a:solidFill>
                  <a:schemeClr val="bg1"/>
                </a:solidFill>
                <a:latin typeface="Arial" charset="0"/>
                <a:cs typeface="+mn-cs"/>
              </a:rPr>
              <a:t>The author has no conflict of interest to disclose with respect to this presentation.</a:t>
            </a:r>
          </a:p>
          <a:p>
            <a:pPr marL="630238" indent="-630238" algn="l" eaLnBrk="1" hangingPunct="1">
              <a:defRPr/>
            </a:pPr>
            <a:r>
              <a:rPr lang="ja-JP" altLang="en-US" sz="3600" kern="0" dirty="0">
                <a:solidFill>
                  <a:schemeClr val="bg1"/>
                </a:solidFill>
                <a:latin typeface="Arial" charset="0"/>
                <a:cs typeface="+mn-cs"/>
              </a:rPr>
              <a:t>☑ </a:t>
            </a:r>
            <a:r>
              <a:rPr lang="en-US" altLang="ja-JP" sz="3600" kern="0" dirty="0">
                <a:solidFill>
                  <a:schemeClr val="bg1"/>
                </a:solidFill>
                <a:latin typeface="Arial" charset="0"/>
                <a:cs typeface="+mn-cs"/>
              </a:rPr>
              <a:t>This research has been approved by the IRB,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46D6C5E-0A41-5872-F613-987C52385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8" y="1301750"/>
            <a:ext cx="8239125" cy="1770063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2000" b="1">
                <a:solidFill>
                  <a:srgbClr val="FFFFFF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Japanese Society of Pediatric Hematology/Oncology</a:t>
            </a:r>
            <a:b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 Disclosure</a:t>
            </a:r>
            <a:b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Presenter:  XXXXX XXXXX</a:t>
            </a: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endParaRPr kumimoji="0" lang="en-US" altLang="ja-JP" sz="2400" b="1" i="1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123" name="正方形/長方形 3">
            <a:extLst>
              <a:ext uri="{FF2B5EF4-FFF2-40B4-BE49-F238E27FC236}">
                <a16:creationId xmlns:a16="http://schemas.microsoft.com/office/drawing/2014/main" id="{39561381-6397-4620-F402-FED018416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3" y="119063"/>
            <a:ext cx="7151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Sample for the presenter with disclosure contents</a:t>
            </a:r>
          </a:p>
        </p:txBody>
      </p:sp>
      <p:sp>
        <p:nvSpPr>
          <p:cNvPr id="5124" name="正方形/長方形 4">
            <a:extLst>
              <a:ext uri="{FF2B5EF4-FFF2-40B4-BE49-F238E27FC236}">
                <a16:creationId xmlns:a16="http://schemas.microsoft.com/office/drawing/2014/main" id="{5EF3AE8A-B181-E636-00CB-FF15E444F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069975"/>
            <a:ext cx="8642350" cy="5591175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タイトル 3">
            <a:extLst>
              <a:ext uri="{FF2B5EF4-FFF2-40B4-BE49-F238E27FC236}">
                <a16:creationId xmlns:a16="http://schemas.microsoft.com/office/drawing/2014/main" id="{21E428A7-641A-471F-A161-7C4BFF9B2C67}"/>
              </a:ext>
            </a:extLst>
          </p:cNvPr>
          <p:cNvSpPr txBox="1">
            <a:spLocks/>
          </p:cNvSpPr>
          <p:nvPr/>
        </p:nvSpPr>
        <p:spPr bwMode="auto">
          <a:xfrm>
            <a:off x="458788" y="3162300"/>
            <a:ext cx="8864600" cy="1077913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630238" indent="-630238" algn="l" eaLnBrk="1" hangingPunct="1">
              <a:defRPr/>
            </a:pPr>
            <a:r>
              <a:rPr lang="en-US" altLang="ja-JP" sz="3200" kern="0" dirty="0">
                <a:solidFill>
                  <a:schemeClr val="bg1"/>
                </a:solidFill>
                <a:latin typeface="Arial" charset="0"/>
                <a:cs typeface="+mn-cs"/>
              </a:rPr>
              <a:t>☑ The author has conflict of interest to</a:t>
            </a:r>
          </a:p>
          <a:p>
            <a:pPr marL="630238" indent="-630238" algn="l" eaLnBrk="1" hangingPunct="1">
              <a:defRPr/>
            </a:pPr>
            <a:r>
              <a:rPr lang="en-US" altLang="ja-JP" sz="3200" kern="0" dirty="0">
                <a:solidFill>
                  <a:schemeClr val="bg1"/>
                </a:solidFill>
                <a:latin typeface="Arial" charset="0"/>
                <a:cs typeface="+mn-cs"/>
              </a:rPr>
              <a:t>     disclose with respect to this presentation.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2480A9-7DFF-4BBD-94BC-4DFB97529AF3}"/>
              </a:ext>
            </a:extLst>
          </p:cNvPr>
          <p:cNvSpPr/>
          <p:nvPr/>
        </p:nvSpPr>
        <p:spPr>
          <a:xfrm>
            <a:off x="809625" y="4525963"/>
            <a:ext cx="7553325" cy="950912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endParaRPr lang="ja-JP" altLang="en-US" sz="2000" dirty="0"/>
          </a:p>
        </p:txBody>
      </p:sp>
      <p:sp>
        <p:nvSpPr>
          <p:cNvPr id="5127" name="テキスト ボックス 4">
            <a:extLst>
              <a:ext uri="{FF2B5EF4-FFF2-40B4-BE49-F238E27FC236}">
                <a16:creationId xmlns:a16="http://schemas.microsoft.com/office/drawing/2014/main" id="{5CDFC5FD-A199-E44F-5827-925DDBCBC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8" y="4116388"/>
            <a:ext cx="456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FFFF"/>
                </a:solidFill>
                <a:latin typeface="Arial" panose="020B0604020202020204" pitchFamily="34" charset="0"/>
              </a:rPr>
              <a:t>Company / Organization</a:t>
            </a:r>
            <a:endParaRPr lang="ja-JP" altLang="en-US" sz="20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FFBCED-E4A1-48CC-B693-E49FA15DA645}"/>
              </a:ext>
            </a:extLst>
          </p:cNvPr>
          <p:cNvSpPr txBox="1"/>
          <p:nvPr/>
        </p:nvSpPr>
        <p:spPr>
          <a:xfrm>
            <a:off x="390525" y="5449888"/>
            <a:ext cx="8642350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30238" indent="-630238" eaLnBrk="1" hangingPunct="1">
              <a:defRPr/>
            </a:pPr>
            <a:r>
              <a:rPr lang="ja-JP" altLang="en-US" sz="3200" kern="0" dirty="0">
                <a:solidFill>
                  <a:schemeClr val="bg1"/>
                </a:solidFill>
                <a:latin typeface="Arial" charset="0"/>
              </a:rPr>
              <a:t>☑ </a:t>
            </a:r>
            <a:r>
              <a:rPr lang="en-US" altLang="ja-JP" sz="3200" kern="0" dirty="0">
                <a:solidFill>
                  <a:schemeClr val="bg1"/>
                </a:solidFill>
                <a:latin typeface="Arial" charset="0"/>
              </a:rPr>
              <a:t>This research has been approved by the IRB,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115</Words>
  <Application>Microsoft Office PowerPoint</Application>
  <PresentationFormat>画面に合わせる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Times New Roman</vt:lpstr>
      <vt:lpstr>ＭＳ Ｐゴシック</vt:lpstr>
      <vt:lpstr>Arial</vt:lpstr>
      <vt:lpstr>HGP創英角ｺﾞｼｯｸUB</vt:lpstr>
      <vt:lpstr>Default Design</vt:lpstr>
      <vt:lpstr>Japanese Society of Pediatric Hematology/Oncology COI Disclosure Presenter:  XXXXX XXXXX　</vt:lpstr>
      <vt:lpstr>Japanese Society of Pediatric Hematology/Oncology COI Disclosure Presenter:  XXXXX XXXXX　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向野 恵海 (Megumi Kouno)</cp:lastModifiedBy>
  <cp:revision>128</cp:revision>
  <dcterms:created xsi:type="dcterms:W3CDTF">2000-09-04T17:39:07Z</dcterms:created>
  <dcterms:modified xsi:type="dcterms:W3CDTF">2025-03-27T09:31:59Z</dcterms:modified>
</cp:coreProperties>
</file>