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6699"/>
    <a:srgbClr val="990033"/>
    <a:srgbClr val="727272"/>
    <a:srgbClr val="800000"/>
    <a:srgbClr val="CC3300"/>
    <a:srgbClr val="0066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99" autoAdjust="0"/>
  </p:normalViewPr>
  <p:slideViewPr>
    <p:cSldViewPr snapToGrid="0">
      <p:cViewPr varScale="1">
        <p:scale>
          <a:sx n="107" d="100"/>
          <a:sy n="107" d="100"/>
        </p:scale>
        <p:origin x="151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189F-2135-4452-9692-96D0CA4C5461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33841-2C70-4952-B616-55E4F029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76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33841-2C70-4952-B616-55E4F029B3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4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12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3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0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7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86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71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E8B3-1F08-4FE6-8113-75E43987CBD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0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088E60-0104-455A-85FE-B39BD9EB4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93506"/>
            <a:ext cx="9157854" cy="1941598"/>
          </a:xfrm>
          <a:solidFill>
            <a:srgbClr val="0070C0"/>
          </a:solidFill>
        </p:spPr>
        <p:txBody>
          <a:bodyPr tIns="90000" bIns="90000" anchor="ctr" anchorCtr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回日本門脈圧亢進症学会総会</a:t>
            </a:r>
            <a:b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2023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22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日（金）～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23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日（土）</a:t>
            </a:r>
            <a:br>
              <a:rPr lang="en-US" altLang="ja-JP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関連学会ポスター・チラシ</a:t>
            </a:r>
            <a:br>
              <a:rPr lang="zh-TW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kumimoji="1"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京王プラザホテル </a:t>
            </a:r>
            <a:r>
              <a:rPr kumimoji="1" lang="en-US" altLang="zh-TW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4</a:t>
            </a:r>
            <a:r>
              <a:rPr kumimoji="1" lang="zh-TW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 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みずき行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A6ADE338-297C-4915-96D5-72EF9246B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13736"/>
              </p:ext>
            </p:extLst>
          </p:nvPr>
        </p:nvGraphicFramePr>
        <p:xfrm>
          <a:off x="394854" y="2035104"/>
          <a:ext cx="9144000" cy="1375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730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1435982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  <a:gridCol w="2159610">
                  <a:extLst>
                    <a:ext uri="{9D8B030D-6E8A-4147-A177-3AD203B41FA5}">
                      <a16:colId xmlns:a16="http://schemas.microsoft.com/office/drawing/2014/main" val="609405817"/>
                    </a:ext>
                  </a:extLst>
                </a:gridCol>
                <a:gridCol w="1873624">
                  <a:extLst>
                    <a:ext uri="{9D8B030D-6E8A-4147-A177-3AD203B41FA5}">
                      <a16:colId xmlns:a16="http://schemas.microsoft.com/office/drawing/2014/main" val="618780661"/>
                    </a:ext>
                  </a:extLst>
                </a:gridCol>
                <a:gridCol w="2376054">
                  <a:extLst>
                    <a:ext uri="{9D8B030D-6E8A-4147-A177-3AD203B41FA5}">
                      <a16:colId xmlns:a16="http://schemas.microsoft.com/office/drawing/2014/main" val="3251158259"/>
                    </a:ext>
                  </a:extLst>
                </a:gridCol>
              </a:tblGrid>
              <a:tr h="9117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発送元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  <a:tr h="464189">
                <a:tc vMerge="1"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ご担当者氏名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（携帯電話）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0421171"/>
                  </a:ext>
                </a:extLst>
              </a:tr>
            </a:tbl>
          </a:graphicData>
        </a:graphic>
      </p:graphicFrame>
      <p:graphicFrame>
        <p:nvGraphicFramePr>
          <p:cNvPr id="11" name="表 6">
            <a:extLst>
              <a:ext uri="{FF2B5EF4-FFF2-40B4-BE49-F238E27FC236}">
                <a16:creationId xmlns:a16="http://schemas.microsoft.com/office/drawing/2014/main" id="{4C16EE6D-10B3-42B8-A604-D2EC0F0AC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79524"/>
              </p:ext>
            </p:extLst>
          </p:nvPr>
        </p:nvGraphicFramePr>
        <p:xfrm>
          <a:off x="394854" y="3524888"/>
          <a:ext cx="9098770" cy="1089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026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4167939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  <a:gridCol w="902835">
                  <a:extLst>
                    <a:ext uri="{9D8B030D-6E8A-4147-A177-3AD203B41FA5}">
                      <a16:colId xmlns:a16="http://schemas.microsoft.com/office/drawing/2014/main" val="2062221582"/>
                    </a:ext>
                  </a:extLst>
                </a:gridCol>
                <a:gridCol w="832186">
                  <a:extLst>
                    <a:ext uri="{9D8B030D-6E8A-4147-A177-3AD203B41FA5}">
                      <a16:colId xmlns:a16="http://schemas.microsoft.com/office/drawing/2014/main" val="1972060049"/>
                    </a:ext>
                  </a:extLst>
                </a:gridCol>
                <a:gridCol w="347656">
                  <a:extLst>
                    <a:ext uri="{9D8B030D-6E8A-4147-A177-3AD203B41FA5}">
                      <a16:colId xmlns:a16="http://schemas.microsoft.com/office/drawing/2014/main" val="3480799760"/>
                    </a:ext>
                  </a:extLst>
                </a:gridCol>
                <a:gridCol w="789981">
                  <a:extLst>
                    <a:ext uri="{9D8B030D-6E8A-4147-A177-3AD203B41FA5}">
                      <a16:colId xmlns:a16="http://schemas.microsoft.com/office/drawing/2014/main" val="814427098"/>
                    </a:ext>
                  </a:extLst>
                </a:gridCol>
                <a:gridCol w="746147">
                  <a:extLst>
                    <a:ext uri="{9D8B030D-6E8A-4147-A177-3AD203B41FA5}">
                      <a16:colId xmlns:a16="http://schemas.microsoft.com/office/drawing/2014/main" val="2822177219"/>
                    </a:ext>
                  </a:extLst>
                </a:gridCol>
              </a:tblGrid>
              <a:tr h="1089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内容物</a:t>
                      </a:r>
                      <a:endParaRPr kumimoji="1" lang="ja-JP" altLang="en-US" sz="20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数量　　　　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kumimoji="1" lang="en-US" altLang="ja-JP" sz="3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個口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</a:tbl>
          </a:graphicData>
        </a:graphic>
      </p:graphicFrame>
      <p:graphicFrame>
        <p:nvGraphicFramePr>
          <p:cNvPr id="12" name="表 6">
            <a:extLst>
              <a:ext uri="{FF2B5EF4-FFF2-40B4-BE49-F238E27FC236}">
                <a16:creationId xmlns:a16="http://schemas.microsoft.com/office/drawing/2014/main" id="{5ABCB7EB-0C27-47E3-8738-C84394B4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24703"/>
              </p:ext>
            </p:extLst>
          </p:nvPr>
        </p:nvGraphicFramePr>
        <p:xfrm>
          <a:off x="394854" y="4730487"/>
          <a:ext cx="3983015" cy="1174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427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2594588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</a:tblGrid>
              <a:tr h="11745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着荷指定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80"/>
                        </a:lnSpc>
                      </a:pP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月２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日（木）午前中着指定</a:t>
                      </a:r>
                      <a:endParaRPr kumimoji="1" lang="en-US" altLang="ja-JP" sz="24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9060AA6-D972-49E4-A04A-71E9CFA33113}"/>
              </a:ext>
            </a:extLst>
          </p:cNvPr>
          <p:cNvSpPr txBox="1"/>
          <p:nvPr/>
        </p:nvSpPr>
        <p:spPr>
          <a:xfrm>
            <a:off x="4315117" y="4715912"/>
            <a:ext cx="55908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■送付先■ </a:t>
            </a:r>
            <a:r>
              <a:rPr kumimoji="1"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160-8330 </a:t>
            </a:r>
            <a:r>
              <a:rPr kumimoji="1"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東京都新宿区西新宿</a:t>
            </a:r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2-2-1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京王プラザホテル　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4F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みずき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第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回日本門脈圧亢進症学会総会 運営本部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</a:t>
            </a:r>
            <a:r>
              <a:rPr kumimoji="1" lang="en-US" altLang="zh-TW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zh-TW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zh-TW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03-3344-0111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3BC370-DE5C-D3CC-6638-1C5C0876CACB}"/>
              </a:ext>
            </a:extLst>
          </p:cNvPr>
          <p:cNvSpPr txBox="1"/>
          <p:nvPr/>
        </p:nvSpPr>
        <p:spPr>
          <a:xfrm>
            <a:off x="368121" y="6024695"/>
            <a:ext cx="8986981" cy="7386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お送りいただくすべての荷物の側面にカラーで貼付けてください。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この荷札を貼り付けた荷物は運営準備室にて開封致します。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会期終了後、残部については破棄させて頂きますので、あらかじめご了承ください。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19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137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第30回日本門脈圧亢進症学会総会 2023年9月22日（金）～23日（土） 関連学会ポスター・チラシ 京王プラザホテル  4階 みずき行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日本集中治療医学会第5回関東甲信越支部学術集会</dc:title>
  <dc:creator>K_ Watanabe</dc:creator>
  <cp:lastModifiedBy>三木 千佳</cp:lastModifiedBy>
  <cp:revision>49</cp:revision>
  <dcterms:created xsi:type="dcterms:W3CDTF">2021-05-12T06:25:38Z</dcterms:created>
  <dcterms:modified xsi:type="dcterms:W3CDTF">2023-08-22T02:47:47Z</dcterms:modified>
</cp:coreProperties>
</file>