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52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73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072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601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564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060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621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056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30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89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49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26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37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89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79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02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81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219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kumimoji="1"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44EF435-40CC-4B41-8FBB-8422BF7C2FEB}"/>
              </a:ext>
            </a:extLst>
          </p:cNvPr>
          <p:cNvSpPr txBox="1">
            <a:spLocks noChangeArrowheads="1"/>
          </p:cNvSpPr>
          <p:nvPr/>
        </p:nvSpPr>
        <p:spPr>
          <a:xfrm>
            <a:off x="511728" y="407504"/>
            <a:ext cx="8296714" cy="1566062"/>
          </a:xfrm>
          <a:prstGeom prst="rect">
            <a:avLst/>
          </a:prstGeom>
          <a:solidFill>
            <a:srgbClr val="0070C0"/>
          </a:solidFill>
          <a:ln w="50800">
            <a:noFill/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altLang="ja-JP" sz="1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defRPr/>
            </a:pPr>
            <a:r>
              <a:rPr lang="ja-JP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Arial Unicode MS" panose="020B0604020202020204" pitchFamily="50" charset="-128"/>
              </a:rPr>
              <a:t>第</a:t>
            </a:r>
            <a:r>
              <a:rPr lang="en-US" altLang="ja-JP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Arial Unicode MS" panose="020B0604020202020204" pitchFamily="50" charset="-128"/>
              </a:rPr>
              <a:t>30</a:t>
            </a:r>
            <a:r>
              <a:rPr lang="ja-JP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Arial Unicode MS" panose="020B0604020202020204" pitchFamily="50" charset="-128"/>
              </a:rPr>
              <a:t>回日本門脈圧亢進症学会総会</a:t>
            </a:r>
            <a:br>
              <a:rPr lang="ja-JP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Arial Unicode MS" panose="020B0604020202020204" pitchFamily="50" charset="-128"/>
              </a:rPr>
            </a:br>
            <a:r>
              <a:rPr lang="ja-JP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Arial Unicode MS" panose="020B0604020202020204" pitchFamily="50" charset="-128"/>
              </a:rPr>
              <a:t>ＣＯＩ開示</a:t>
            </a:r>
            <a:br>
              <a:rPr lang="ja-JP" altLang="en-US" sz="2700" dirty="0">
                <a:effectLst>
                  <a:outerShdw blurRad="38100" dist="38100" dir="2700000" algn="tl">
                    <a:srgbClr val="000000"/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Arial Unicode MS" panose="020B0604020202020204" pitchFamily="50" charset="-128"/>
              </a:rPr>
            </a:br>
            <a:r>
              <a:rPr lang="ja-JP" altLang="en-US" sz="21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Arial Unicode MS" panose="020B0604020202020204" pitchFamily="50" charset="-128"/>
              </a:rPr>
              <a:t>筆頭著者：　● ●　 ● 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B76636D-397B-47B2-BE92-DEACFA502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640" y="2763908"/>
            <a:ext cx="6480720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ja-JP" dirty="0">
              <a:solidFill>
                <a:schemeClr val="bg1">
                  <a:lumMod val="65000"/>
                  <a:lumOff val="3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3600" dirty="0">
                <a:solidFill>
                  <a:schemeClr val="bg1">
                    <a:lumMod val="65000"/>
                    <a:lumOff val="3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発表演題に関連して</a:t>
            </a:r>
            <a:endParaRPr kumimoji="0" lang="en-US" altLang="ja-JP" sz="3600" dirty="0">
              <a:solidFill>
                <a:schemeClr val="bg1">
                  <a:lumMod val="65000"/>
                  <a:lumOff val="3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3600" dirty="0">
                <a:solidFill>
                  <a:schemeClr val="bg1">
                    <a:lumMod val="65000"/>
                    <a:lumOff val="3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開示すべき</a:t>
            </a:r>
            <a:endParaRPr kumimoji="0" lang="en-US" altLang="ja-JP" sz="3600" dirty="0">
              <a:solidFill>
                <a:schemeClr val="bg1">
                  <a:lumMod val="65000"/>
                  <a:lumOff val="3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3600" dirty="0">
                <a:solidFill>
                  <a:schemeClr val="bg1">
                    <a:lumMod val="65000"/>
                    <a:lumOff val="3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kumimoji="0" lang="ja-JP" altLang="en-US" sz="3600" dirty="0">
                <a:solidFill>
                  <a:schemeClr val="bg1">
                    <a:lumMod val="65000"/>
                    <a:lumOff val="3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関係にある企業などは</a:t>
            </a:r>
            <a:endParaRPr kumimoji="0" lang="en-US" altLang="ja-JP" sz="3600" dirty="0">
              <a:solidFill>
                <a:schemeClr val="bg1">
                  <a:lumMod val="65000"/>
                  <a:lumOff val="3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3600" dirty="0">
                <a:solidFill>
                  <a:schemeClr val="bg1">
                    <a:lumMod val="65000"/>
                    <a:lumOff val="3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ありません。</a:t>
            </a:r>
            <a:endParaRPr kumimoji="0" lang="en-US" altLang="ja-JP" sz="3600" dirty="0">
              <a:solidFill>
                <a:schemeClr val="bg1">
                  <a:lumMod val="65000"/>
                  <a:lumOff val="3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dirty="0">
              <a:solidFill>
                <a:schemeClr val="bg1">
                  <a:lumMod val="65000"/>
                  <a:lumOff val="3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6250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メッシュ">
  <a:themeElements>
    <a:clrScheme name="メッシュ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メッシュ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メッシュ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木版活字</Template>
  <TotalTime>5</TotalTime>
  <Words>35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HGPｺﾞｼｯｸE</vt:lpstr>
      <vt:lpstr>Arial</vt:lpstr>
      <vt:lpstr>Century Gothic</vt:lpstr>
      <vt:lpstr>メッシュ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小坂 江里子</dc:creator>
  <cp:lastModifiedBy>三木 千佳</cp:lastModifiedBy>
  <cp:revision>4</cp:revision>
  <dcterms:created xsi:type="dcterms:W3CDTF">2020-12-22T05:49:17Z</dcterms:created>
  <dcterms:modified xsi:type="dcterms:W3CDTF">2023-07-10T05:35:07Z</dcterms:modified>
</cp:coreProperties>
</file>