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2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73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07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60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6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060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21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05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30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89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49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26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37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9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9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02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81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EBF37A4E-948D-4849-AF4B-93DE6A286376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61D7B269-8A7F-4BF2-AF9B-3C580BCD4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219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kumimoji="1"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44EF435-40CC-4B41-8FBB-8422BF7C2FEB}"/>
              </a:ext>
            </a:extLst>
          </p:cNvPr>
          <p:cNvSpPr txBox="1">
            <a:spLocks noChangeArrowheads="1"/>
          </p:cNvSpPr>
          <p:nvPr/>
        </p:nvSpPr>
        <p:spPr>
          <a:xfrm>
            <a:off x="511728" y="407504"/>
            <a:ext cx="8296714" cy="1566062"/>
          </a:xfrm>
          <a:prstGeom prst="rect">
            <a:avLst/>
          </a:prstGeom>
          <a:solidFill>
            <a:srgbClr val="0070C0"/>
          </a:solidFill>
          <a:ln w="50800">
            <a:noFill/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altLang="ja-JP" sz="1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defRPr/>
            </a:pP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第</a:t>
            </a:r>
            <a:r>
              <a:rPr lang="en-US" altLang="ja-JP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30</a:t>
            </a: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回日本門脈圧亢進症学会総会</a:t>
            </a:r>
            <a:b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</a:br>
            <a:r>
              <a:rPr lang="ja-JP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ＣＯＩ開示</a:t>
            </a:r>
            <a:b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</a:br>
            <a:r>
              <a:rPr lang="ja-JP" altLang="en-US" sz="21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Arial Unicode MS" panose="020B0604020202020204" pitchFamily="50" charset="-128"/>
              </a:rPr>
              <a:t>筆頭著者：　● ●　 ● ●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08AD1B16-ADBF-4966-A1D6-C09ACF0A1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67849"/>
              </p:ext>
            </p:extLst>
          </p:nvPr>
        </p:nvGraphicFramePr>
        <p:xfrm>
          <a:off x="511728" y="2392082"/>
          <a:ext cx="8296713" cy="4159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29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5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利益相反種類</a:t>
                      </a:r>
                      <a:endParaRPr lang="zh-TW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有 無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「有」 の場合　企業名など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１） 役員・顧問職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２） 株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３） </a:t>
                      </a:r>
                      <a:r>
                        <a:rPr lang="zh-TW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特許権使用料 </a:t>
                      </a:r>
                      <a:endParaRPr lang="zh-TW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４） 講演料など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５） 原稿料など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６） 研究費</a:t>
                      </a:r>
                      <a:r>
                        <a:rPr lang="en-US" altLang="ja-JP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/</a:t>
                      </a:r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奨学寄付金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9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７） その他報酬 </a:t>
                      </a:r>
                      <a:endParaRPr lang="ja-JP" altLang="en-US" sz="14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5708" marR="5708" marT="570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25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ッシュ">
  <a:themeElements>
    <a:clrScheme name="メッシュ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メッシュ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メッシュ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TM03457485[[fn=メッシュ]]</Template>
  <TotalTime>4</TotalTime>
  <Words>75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HGPｺﾞｼｯｸE</vt:lpstr>
      <vt:lpstr>Arial</vt:lpstr>
      <vt:lpstr>Century Gothic</vt:lpstr>
      <vt:lpstr>メッシュ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小坂 江里子</dc:creator>
  <cp:lastModifiedBy>三木 千佳</cp:lastModifiedBy>
  <cp:revision>4</cp:revision>
  <dcterms:created xsi:type="dcterms:W3CDTF">2020-12-22T05:49:17Z</dcterms:created>
  <dcterms:modified xsi:type="dcterms:W3CDTF">2023-07-10T05:35:29Z</dcterms:modified>
</cp:coreProperties>
</file>