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67"/>
    <a:srgbClr val="E9D900"/>
    <a:srgbClr val="0E1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6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1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74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26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92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1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29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84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81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2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24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A0EB33C-1CEC-AB71-4A5A-D5A38303861E}"/>
              </a:ext>
            </a:extLst>
          </p:cNvPr>
          <p:cNvCxnSpPr/>
          <p:nvPr userDrawn="1"/>
        </p:nvCxnSpPr>
        <p:spPr>
          <a:xfrm>
            <a:off x="0" y="6494584"/>
            <a:ext cx="12192000" cy="0"/>
          </a:xfrm>
          <a:prstGeom prst="line">
            <a:avLst/>
          </a:prstGeom>
          <a:ln w="57150">
            <a:solidFill>
              <a:srgbClr val="E9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3F1E3D5-BD21-7C87-3BBB-FFFC41333051}"/>
              </a:ext>
            </a:extLst>
          </p:cNvPr>
          <p:cNvSpPr/>
          <p:nvPr userDrawn="1"/>
        </p:nvSpPr>
        <p:spPr>
          <a:xfrm>
            <a:off x="0" y="6494584"/>
            <a:ext cx="12192000" cy="363415"/>
          </a:xfrm>
          <a:prstGeom prst="rect">
            <a:avLst/>
          </a:prstGeom>
          <a:gradFill>
            <a:gsLst>
              <a:gs pos="100000">
                <a:schemeClr val="tx1"/>
              </a:gs>
              <a:gs pos="47000">
                <a:srgbClr val="003D68"/>
              </a:gs>
              <a:gs pos="0">
                <a:schemeClr val="tx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9AE4F843-44E3-BD61-1B6A-2E006EA2E4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9" b="18018"/>
          <a:stretch/>
        </p:blipFill>
        <p:spPr>
          <a:xfrm>
            <a:off x="10504817" y="4969082"/>
            <a:ext cx="1841523" cy="1938406"/>
          </a:xfrm>
          <a:prstGeom prst="rect">
            <a:avLst/>
          </a:prstGeom>
          <a:effectLst>
            <a:softEdge rad="304800"/>
          </a:effectLst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CFE1B81-8558-DBD5-92D5-64E7EE180E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66"/>
          <a:stretch/>
        </p:blipFill>
        <p:spPr>
          <a:xfrm>
            <a:off x="154340" y="6521635"/>
            <a:ext cx="1873753" cy="33636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38338F37-E90F-B596-BC3E-4752081531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39" r="22405" b="-10185"/>
          <a:stretch/>
        </p:blipFill>
        <p:spPr>
          <a:xfrm>
            <a:off x="2096708" y="6596063"/>
            <a:ext cx="1702282" cy="3019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1909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76A0-EFCF-4A9A-AB6B-6E3FCFAD4E5B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1909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1909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F3CC5-44BB-432F-9298-E2F5B0CE1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39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75A900E-19D0-42FB-80C8-28895B090146}"/>
              </a:ext>
            </a:extLst>
          </p:cNvPr>
          <p:cNvSpPr/>
          <p:nvPr/>
        </p:nvSpPr>
        <p:spPr>
          <a:xfrm>
            <a:off x="9382125" y="1020285"/>
            <a:ext cx="2809875" cy="1412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52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村山 裕基</dc:creator>
  <cp:lastModifiedBy>吉村 安寿</cp:lastModifiedBy>
  <cp:revision>9</cp:revision>
  <dcterms:created xsi:type="dcterms:W3CDTF">2022-07-01T08:39:51Z</dcterms:created>
  <dcterms:modified xsi:type="dcterms:W3CDTF">2023-07-31T14:40:02Z</dcterms:modified>
</cp:coreProperties>
</file>