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1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5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8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8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97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1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6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06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6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2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08" y="264997"/>
            <a:ext cx="4010025" cy="90487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9047579" y="6251653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注：金額の記載は不要です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（この注意書きは削除してください）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397" y="112463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様式</a:t>
            </a:r>
            <a:r>
              <a:rPr kumimoji="1" lang="en-US" altLang="ja-JP" sz="1400"/>
              <a:t>1-2</a:t>
            </a:r>
            <a:endParaRPr kumimoji="1" lang="ja-JP" altLang="en-US" sz="1400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585AD3DA-6517-2D24-E165-2E7A37D7C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0146" y="1195691"/>
            <a:ext cx="6403574" cy="2659357"/>
          </a:xfrm>
        </p:spPr>
        <p:txBody>
          <a:bodyPr>
            <a:normAutofit/>
          </a:bodyPr>
          <a:lstStyle/>
          <a:p>
            <a:r>
              <a:rPr lang="zh-CN" altLang="en-US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日本看護研究学会</a:t>
            </a:r>
            <a:br>
              <a:rPr lang="en-US" altLang="zh-CN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zh-CN" altLang="en-US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  <a:r>
              <a:rPr lang="zh-CN" altLang="en-US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回学術集会</a:t>
            </a:r>
            <a:br>
              <a:rPr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b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発表者名（全員の氏名を記載する）</a:t>
            </a:r>
            <a:endParaRPr lang="ja-JP" altLang="en-US" sz="2800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ED6953A8-BC6C-FF39-086B-B81BA6D88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964" y="4191283"/>
            <a:ext cx="9144001" cy="648071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状態は以下の通りです。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E85413-85B7-2849-9A64-857064233921}"/>
              </a:ext>
            </a:extLst>
          </p:cNvPr>
          <p:cNvSpPr/>
          <p:nvPr/>
        </p:nvSpPr>
        <p:spPr>
          <a:xfrm>
            <a:off x="9047579" y="112463"/>
            <a:ext cx="33100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490"/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申告すべきＣＯＩ状態がある場合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334D54B-4B2B-90DE-28E1-5AA690C6B79C}"/>
              </a:ext>
            </a:extLst>
          </p:cNvPr>
          <p:cNvSpPr/>
          <p:nvPr/>
        </p:nvSpPr>
        <p:spPr>
          <a:xfrm>
            <a:off x="2579984" y="4642542"/>
            <a:ext cx="77827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　○○□□</a:t>
            </a:r>
          </a:p>
          <a:p>
            <a:pPr marR="69510"/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△△製薬株式会社</a:t>
            </a:r>
          </a:p>
          <a:p>
            <a:pPr marR="6469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無償の役務提供、物品購入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6469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10711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共同研究者　○○△△</a:t>
            </a:r>
          </a:p>
          <a:p>
            <a:pPr marR="7151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役員・顧問　　　　　　　　　　　　○○製薬株式会社</a:t>
            </a: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</TotalTime>
  <Words>102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日本看護研究学会 第49回学術集会 ＣＯＩ開示 発表者名（全員の氏名を記載する）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吉村 安寿</cp:lastModifiedBy>
  <cp:revision>13</cp:revision>
  <cp:lastPrinted>2018-02-15T02:04:11Z</cp:lastPrinted>
  <dcterms:created xsi:type="dcterms:W3CDTF">2018-02-15T01:51:58Z</dcterms:created>
  <dcterms:modified xsi:type="dcterms:W3CDTF">2023-06-18T09:03:53Z</dcterms:modified>
</cp:coreProperties>
</file>