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8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95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5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4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28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6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25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83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9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24" y="253009"/>
            <a:ext cx="4010025" cy="90487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3359" y="9912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様式</a:t>
            </a:r>
            <a:r>
              <a:rPr kumimoji="1" lang="en-US" altLang="ja-JP" sz="1400" dirty="0"/>
              <a:t>1-1</a:t>
            </a:r>
            <a:endParaRPr kumimoji="1" lang="ja-JP" altLang="en-US" sz="1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6FAA0F-1ED7-B830-74AA-7D744AAA5D22}"/>
              </a:ext>
            </a:extLst>
          </p:cNvPr>
          <p:cNvSpPr/>
          <p:nvPr/>
        </p:nvSpPr>
        <p:spPr>
          <a:xfrm>
            <a:off x="9084503" y="83004"/>
            <a:ext cx="31995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983"/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申告すべきＣＯＩ状態がない場合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13F03DE-DFF3-9A8E-B606-6504ACE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4213" y="1311773"/>
            <a:ext cx="6403574" cy="2641600"/>
          </a:xfrm>
        </p:spPr>
        <p:txBody>
          <a:bodyPr>
            <a:normAutofit fontScale="90000"/>
          </a:bodyPr>
          <a:lstStyle/>
          <a:p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日本看護研究学会</a:t>
            </a:r>
            <a:br>
              <a:rPr lang="en-US" altLang="zh-CN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回学術集会</a:t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ＣＯＩ開示</a:t>
            </a:r>
            <a:br>
              <a:rPr lang="en-US" altLang="ja-JP" sz="5025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7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発表者名（全員の氏名を記載する）</a:t>
            </a:r>
          </a:p>
        </p:txBody>
      </p:sp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2C1D53AB-C921-1A74-E8C8-A1D370169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406" y="4706185"/>
            <a:ext cx="8459187" cy="1438184"/>
          </a:xfrm>
        </p:spPr>
        <p:txBody>
          <a:bodyPr>
            <a:noAutofit/>
          </a:bodyPr>
          <a:lstStyle/>
          <a:p>
            <a:pPr algn="l"/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発表に関連し、発表者および全ての共同発表者には</a:t>
            </a:r>
            <a:b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年間において、開示すべき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 I 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260</TotalTime>
  <Words>66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  日本看護研究学会 第49回学術集会 ＣＯＩ開示 発表者名（全員の氏名を記載する）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吉村 安寿</cp:lastModifiedBy>
  <cp:revision>13</cp:revision>
  <cp:lastPrinted>2018-02-15T02:04:03Z</cp:lastPrinted>
  <dcterms:created xsi:type="dcterms:W3CDTF">2018-02-15T01:51:58Z</dcterms:created>
  <dcterms:modified xsi:type="dcterms:W3CDTF">2023-06-18T09:04:38Z</dcterms:modified>
</cp:coreProperties>
</file>