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19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2022/3/14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日本関節病学会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2-A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50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川崎 芽衣</cp:lastModifiedBy>
  <cp:revision>7</cp:revision>
  <dcterms:created xsi:type="dcterms:W3CDTF">2012-09-25T09:04:10Z</dcterms:created>
  <dcterms:modified xsi:type="dcterms:W3CDTF">2022-03-14T07:14:56Z</dcterms:modified>
</cp:coreProperties>
</file>