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6" d="100"/>
          <a:sy n="136" d="100"/>
        </p:scale>
        <p:origin x="1926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2381" y="15367"/>
            <a:ext cx="7164388" cy="8244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52</a:t>
            </a: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回日本関節病学会</a:t>
            </a: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67515"/>
              </p:ext>
            </p:extLst>
          </p:nvPr>
        </p:nvGraphicFramePr>
        <p:xfrm>
          <a:off x="111124" y="888231"/>
          <a:ext cx="6946902" cy="42727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2-0093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 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東京都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千代田区平河町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2-7-4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シェーンバッハ・サボー 砂防会館別館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 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 蔵王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回日本関節病学会　運営本部 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TEL:  03-3508-1214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日（木）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AM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111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山本 将太郎</cp:lastModifiedBy>
  <cp:revision>121</cp:revision>
  <cp:lastPrinted>2022-10-18T06:44:05Z</cp:lastPrinted>
  <dcterms:created xsi:type="dcterms:W3CDTF">2011-01-14T11:42:04Z</dcterms:created>
  <dcterms:modified xsi:type="dcterms:W3CDTF">2024-05-28T07:54:13Z</dcterms:modified>
</cp:coreProperties>
</file>