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94" d="100"/>
          <a:sy n="94" d="100"/>
        </p:scale>
        <p:origin x="19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99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川崎 芽衣</cp:lastModifiedBy>
  <cp:revision>7</cp:revision>
  <dcterms:created xsi:type="dcterms:W3CDTF">2012-09-25T09:04:10Z</dcterms:created>
  <dcterms:modified xsi:type="dcterms:W3CDTF">2022-03-14T07:15:36Z</dcterms:modified>
</cp:coreProperties>
</file>