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00" d="100"/>
          <a:sy n="100" d="100"/>
        </p:scale>
        <p:origin x="1718" y="67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2022/3/28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2022/3/28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108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回日本消化器病学会総会 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09980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160-8330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東京都新宿区西新宿２丁目２−１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京王プラザホテル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　花前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108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回日本消化器病学会総会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運営準備室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03-3344-0111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108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高名 真由子</cp:lastModifiedBy>
  <cp:revision>104</cp:revision>
  <cp:lastPrinted>2019-08-27T09:55:07Z</cp:lastPrinted>
  <dcterms:created xsi:type="dcterms:W3CDTF">2011-01-14T11:42:04Z</dcterms:created>
  <dcterms:modified xsi:type="dcterms:W3CDTF">2022-03-28T06:56:14Z</dcterms:modified>
</cp:coreProperties>
</file>