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218238"/>
  <p:notesSz cx="6218238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4681"/>
  </p:normalViewPr>
  <p:slideViewPr>
    <p:cSldViewPr snapToGrid="0">
      <p:cViewPr varScale="1">
        <p:scale>
          <a:sx n="127" d="100"/>
          <a:sy n="127" d="100"/>
        </p:scale>
        <p:origin x="11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0463" y="1143000"/>
            <a:ext cx="45370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462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822960" y="594360"/>
            <a:ext cx="7498080" cy="22402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日本臨床救急医学会</a:t>
            </a:r>
            <a:endParaRPr lang="en-US" sz="36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COI </a:t>
            </a:r>
            <a:r>
              <a:rPr lang="en-US" sz="3600" b="1" dirty="0" err="1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開示</a:t>
            </a:r>
            <a:endParaRPr lang="en-US" sz="3600" b="1" dirty="0">
              <a:solidFill>
                <a:srgbClr val="000000"/>
              </a:solidFill>
              <a:latin typeface="Meiryo" pitchFamily="34" charset="0"/>
              <a:ea typeface="Meiryo" pitchFamily="34" charset="-122"/>
              <a:cs typeface="Meiryo" pitchFamily="34" charset="-120"/>
            </a:endParaRPr>
          </a:p>
          <a:p>
            <a:pPr marL="0" indent="0" algn="ctr">
              <a:lnSpc>
                <a:spcPct val="105000"/>
              </a:lnSpc>
              <a:buNone/>
            </a:pPr>
            <a:endParaRPr lang="en-US" sz="2000" b="1" dirty="0">
              <a:solidFill>
                <a:srgbClr val="000000"/>
              </a:solidFill>
              <a:latin typeface="Meiryo" pitchFamily="34" charset="0"/>
              <a:ea typeface="Meiryo" pitchFamily="34" charset="-122"/>
            </a:endParaRPr>
          </a:p>
          <a:p>
            <a:pPr algn="ctr">
              <a:lnSpc>
                <a:spcPct val="105000"/>
              </a:lnSpc>
            </a:pPr>
            <a:r>
              <a:rPr lang="en-US" altLang="ja-JP" sz="2000" b="1" dirty="0" err="1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筆頭発表者名</a:t>
            </a:r>
            <a:r>
              <a:rPr lang="en-US" altLang="ja-JP" sz="2000" b="1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：○○　○○</a:t>
            </a:r>
            <a:endParaRPr lang="en-US" altLang="ja-JP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3109118"/>
            <a:ext cx="8086864" cy="31988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演題発表に関連し，開示すべき COI 関係にある企業などとして，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1" y="3667936"/>
            <a:ext cx="3240108" cy="3766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受託研究・共同研究費：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023360" y="3667936"/>
            <a:ext cx="4635154" cy="35542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○○製薬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822961" y="4125136"/>
            <a:ext cx="3240108" cy="3766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奨学寄付金：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023360" y="4125136"/>
            <a:ext cx="4635154" cy="35542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○○製薬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822961" y="4582336"/>
            <a:ext cx="3240108" cy="3766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寄付講座所属：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023360" y="4582336"/>
            <a:ext cx="4635154" cy="35542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あり（○○製薬）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1325880" y="5120640"/>
            <a:ext cx="6492240" cy="502920"/>
          </a:xfrm>
          <a:prstGeom prst="rect">
            <a:avLst/>
          </a:prstGeom>
          <a:ln w="12700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3"/>
          <p:cNvSpPr/>
          <p:nvPr/>
        </p:nvSpPr>
        <p:spPr>
          <a:xfrm>
            <a:off x="1325880" y="5120640"/>
            <a:ext cx="6492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0000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↑ 開示すべき内容がある項目より記載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33</Words>
  <Application>Microsoft Macintosh PowerPoint</Application>
  <PresentationFormat>ユーザー設定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</vt:lpstr>
      <vt:lpstr>Arial</vt:lpstr>
      <vt:lpstr>Calibri</vt:lpstr>
      <vt:lpstr>Office Theme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中西 郁人</dc:creator>
  <cp:lastModifiedBy>牧野 由佳</cp:lastModifiedBy>
  <cp:revision>2</cp:revision>
  <dcterms:created xsi:type="dcterms:W3CDTF">2026-07-08T11:12:43Z</dcterms:created>
  <dcterms:modified xsi:type="dcterms:W3CDTF">2026-07-09T00:58:47Z</dcterms:modified>
</cp:coreProperties>
</file>