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218238"/>
  <p:notesSz cx="6218238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4681"/>
  </p:normalViewPr>
  <p:slideViewPr>
    <p:cSldViewPr snapToGrid="0">
      <p:cViewPr varScale="1">
        <p:scale>
          <a:sx n="127" d="100"/>
          <a:sy n="127" d="100"/>
        </p:scale>
        <p:origin x="11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05FFC-5244-DD42-1A69-C8E33B903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8E891F-46A4-EC8A-F447-87C32771DF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60463" y="1143000"/>
            <a:ext cx="453707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C8000F-4187-D912-3140-BD17150C09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601E8-91E9-CE18-DC67-285EC91463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16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462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D31116-789D-F416-8B6E-90C9CDC32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>
            <a:extLst>
              <a:ext uri="{FF2B5EF4-FFF2-40B4-BE49-F238E27FC236}">
                <a16:creationId xmlns:a16="http://schemas.microsoft.com/office/drawing/2014/main" id="{81EF3C3F-E067-FD14-7130-1431948483AE}"/>
              </a:ext>
            </a:extLst>
          </p:cNvPr>
          <p:cNvSpPr/>
          <p:nvPr/>
        </p:nvSpPr>
        <p:spPr>
          <a:xfrm>
            <a:off x="822960" y="594360"/>
            <a:ext cx="7498080" cy="22402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日本臨床救急医学会</a:t>
            </a:r>
            <a:endParaRPr lang="en-US" sz="36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COI </a:t>
            </a:r>
            <a:r>
              <a:rPr lang="en-US" sz="3600" b="1" dirty="0" err="1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開示</a:t>
            </a:r>
            <a:endParaRPr lang="en-US" sz="3600" b="1" dirty="0">
              <a:solidFill>
                <a:srgbClr val="000000"/>
              </a:solidFill>
              <a:latin typeface="Meiryo" pitchFamily="34" charset="0"/>
              <a:ea typeface="Meiryo" pitchFamily="34" charset="-122"/>
              <a:cs typeface="Meiryo" pitchFamily="34" charset="-120"/>
            </a:endParaRPr>
          </a:p>
          <a:p>
            <a:pPr marL="0" indent="0" algn="ctr">
              <a:lnSpc>
                <a:spcPct val="105000"/>
              </a:lnSpc>
              <a:buNone/>
            </a:pPr>
            <a:endParaRPr lang="en-US" sz="2000" b="1" dirty="0">
              <a:solidFill>
                <a:srgbClr val="000000"/>
              </a:solidFill>
              <a:latin typeface="Meiryo" pitchFamily="34" charset="0"/>
              <a:ea typeface="Meiryo" pitchFamily="34" charset="-122"/>
            </a:endParaRPr>
          </a:p>
          <a:p>
            <a:pPr algn="ctr">
              <a:lnSpc>
                <a:spcPct val="105000"/>
              </a:lnSpc>
            </a:pPr>
            <a:r>
              <a:rPr lang="en-US" altLang="ja-JP" sz="2000" b="1" dirty="0" err="1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筆頭発表者名</a:t>
            </a:r>
            <a:r>
              <a:rPr lang="en-US" altLang="ja-JP" sz="2000" b="1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：○○　○○</a:t>
            </a:r>
            <a:endParaRPr lang="en-US" altLang="ja-JP" sz="20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1B6C7CD8-E6E6-C922-1D98-FDD8364C2EC4}"/>
              </a:ext>
            </a:extLst>
          </p:cNvPr>
          <p:cNvSpPr/>
          <p:nvPr/>
        </p:nvSpPr>
        <p:spPr>
          <a:xfrm>
            <a:off x="752149" y="3718136"/>
            <a:ext cx="7639701" cy="101922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ja-JP" altLang="en-US" sz="2800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</a:rPr>
              <a:t>演題発表に関連し</a:t>
            </a:r>
            <a:r>
              <a:rPr lang="en-US" altLang="ja-JP" sz="2800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</a:rPr>
              <a:t>,</a:t>
            </a:r>
            <a:r>
              <a:rPr lang="ja-JP" altLang="en-US" sz="2800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</a:rPr>
              <a:t>開示すべき</a:t>
            </a:r>
            <a:r>
              <a:rPr lang="en-US" altLang="ja-JP" sz="2800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</a:rPr>
              <a:t>COI</a:t>
            </a:r>
            <a:r>
              <a:rPr lang="ja-JP" altLang="en-US" sz="2800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</a:rPr>
              <a:t>関係にある</a:t>
            </a:r>
            <a:endParaRPr lang="en-US" altLang="ja-JP" sz="2800" dirty="0">
              <a:solidFill>
                <a:srgbClr val="000000"/>
              </a:solidFill>
              <a:latin typeface="Meiryo" pitchFamily="34" charset="0"/>
              <a:ea typeface="Meiryo" pitchFamily="34" charset="-122"/>
            </a:endParaRPr>
          </a:p>
          <a:p>
            <a:pPr marL="0" indent="0" algn="l">
              <a:buNone/>
            </a:pPr>
            <a:r>
              <a:rPr lang="ja-JP" altLang="en-US" sz="2800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</a:rPr>
              <a:t>企業などはありません。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34390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26</Words>
  <Application>Microsoft Macintosh PowerPoint</Application>
  <PresentationFormat>ユーザー設定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</vt:lpstr>
      <vt:lpstr>Arial</vt:lpstr>
      <vt:lpstr>Calibri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中西 郁人</dc:creator>
  <cp:lastModifiedBy>牧野 由佳</cp:lastModifiedBy>
  <cp:revision>2</cp:revision>
  <dcterms:created xsi:type="dcterms:W3CDTF">2026-07-08T11:12:43Z</dcterms:created>
  <dcterms:modified xsi:type="dcterms:W3CDTF">2026-07-09T00:59:06Z</dcterms:modified>
</cp:coreProperties>
</file>