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6"/>
  </p:notesMasterIdLst>
  <p:handoutMasterIdLst>
    <p:handoutMasterId r:id="rId7"/>
  </p:handoutMasterIdLst>
  <p:sldIdLst>
    <p:sldId id="260" r:id="rId4"/>
    <p:sldId id="259" r:id="rId5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9"/>
  </p:normalViewPr>
  <p:slideViewPr>
    <p:cSldViewPr snapToGrid="0">
      <p:cViewPr varScale="1">
        <p:scale>
          <a:sx n="101" d="100"/>
          <a:sy n="101" d="100"/>
        </p:scale>
        <p:origin x="183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C46188D-B6F1-5844-CCE7-A386F0FABB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2EFD087-8787-EA3B-53CD-10B05A82DB7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B10A11D5-A132-4D40-64C8-13CFC632637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260D9643-CA32-8375-9ECC-EC71FEB8842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D735C590-8105-48E1-9BFA-F12E02C0E9D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14119C8-D37B-FE2E-CE17-A11B093AA0D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F3EE79E-30E7-A072-EEB1-9A67B13543C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D853B2A8-73C3-ABCE-B4A1-A9C07016626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8E3669D-981E-E8CE-E607-F5A1FEE258C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AE041C0F-A954-C0E8-5D8B-37CEAB99FAD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EF94C1C6-2A94-DA31-C767-6EA5557DA1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A2E25E24-7322-4F46-B213-D92AA16CBF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F9F3D1DD-4B98-35BD-CA2A-0C21D6FCC3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E25F12B-1D2A-42D0-B9C6-176E344563DE}" type="slidenum">
              <a:rPr kumimoji="0" lang="en-US" altLang="ja-JP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95EE0527-F2FD-D02B-FA1C-D61AEB1DD1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772738C-85C1-08BE-2AB7-5DAE6E76DC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F24C93DB-5435-15F2-7C9D-96801FF968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BBB2C33-DDD9-4768-AEB5-88E14BE45838}" type="slidenum">
              <a:rPr kumimoji="0" lang="en-US" altLang="ja-JP"/>
              <a:pPr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4AF36B0D-9980-A7A4-1BD9-490B0147D0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16547A6-E348-E6B4-BC1D-134EBDBCB6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134CEE5-7F3E-B8C0-B75C-D459E0C893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A96A65-1535-F660-ED48-3563BCE594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EAD4E4-CBF6-7F03-FF55-AB53C0B1CB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E8474-871F-43D4-A1B6-312B2AC214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3190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C31943-6720-1DEC-A841-DD92845BE1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40689E-3CBC-A8B9-98EA-060029B204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67D1F73-7683-91BA-9D2D-488F90D2B3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CC53E-63F7-4D81-A428-250FA8B4850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3289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A8EF241-E587-CBA7-1204-B81B69A77D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54C73F-2391-6E2B-2378-E2540B8B00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3DD7A9-61F1-95C0-9A9F-173CFD3E18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88D7C-05AB-478F-97F3-F75997A0AB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0856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79AF13-EC3A-71C7-B575-9FFB1AAA0D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2BA6A7-B337-27C3-B00B-FCD3AAC857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4D5AC1-C8A5-F184-56B7-780F6A8B2E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5C09D0-C156-4F7A-A5F0-D4007A1CA3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9676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3654BE-EAC4-6242-E2A3-9406EDB837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5FC1D9-8BA3-8A34-F781-13798312B2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B15EB2-EADE-2DF8-C565-AE1C4000C1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6472F-3922-4255-B8D7-EC1C0CC29A3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834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06519C-3C16-46B5-7F44-395F43870A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000996-9E0A-4DEE-B4DF-39CB192862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C46482-46DF-91DD-E955-C57BE92297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A5320-7D57-4969-BD26-E3043F8F39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2570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071734-2E19-CBC2-2AE3-6AD0F79754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3FE8D39-9FD8-3F08-52E3-06010D2B7A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E15A282-65FF-6914-4149-FD80AB9324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690AB-74AB-4016-AB2B-9D076A3CD2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6035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B898340-C9B6-7234-5381-EE78254BA1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D85E094-759F-1EE7-C058-A3855931F4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669817B-71A6-A6E0-5D4D-0FEA63AD7D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C1407-00A1-4097-A56E-00495CBC15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1369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E488B57-70F6-043F-AE17-B720FB7DF8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54C2850-E86B-9292-D427-386113A2D7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1E61B93-959C-05BF-3145-67E5891A99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7DEA9-CC30-445A-B682-C0E08298D1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914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BB9A3F-4316-165E-920F-3668ED728F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2021B9-5980-7A8E-AD6D-C77049D4F4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D06199-D939-DFBD-3D56-4023CC4C7F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69EF1-9660-4FE4-9FC1-77262772A9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6452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CAEA79-98D9-4F29-55E9-9F75676B9C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CBEC9D-E20C-CE54-175F-AC267132BF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9898E2-14CD-200D-4AB7-F911F8994A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60486-75E6-45E7-BED1-B9B7CDB9713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5491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BF194D8-D56F-0121-487C-6FDF777EFC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CEEBBDC-C987-A54D-9B04-FB3AAF3EF6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9FC9CC1-5536-F14C-8B20-2B5405BC4D2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C395E31-5A38-D46F-49E3-B9C7D01D2DA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4ECE50C-22BB-0D72-488E-CFFB6ED8514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B720C152-81D5-4C40-948E-03DE813046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>
            <a:extLst>
              <a:ext uri="{FF2B5EF4-FFF2-40B4-BE49-F238E27FC236}">
                <a16:creationId xmlns:a16="http://schemas.microsoft.com/office/drawing/2014/main" id="{DAA5FD2E-E69B-CF3C-A7C2-C6DF6722B7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0525" y="3338513"/>
            <a:ext cx="8420100" cy="33210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In connection with the presentation, we disclose COI with following companies.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</a:t>
            </a: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①</a:t>
            </a:r>
            <a:r>
              <a:rPr kumimoji="0" lang="en-US" altLang="ja-JP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Advisors  :</a:t>
            </a: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　　　　　　　　　</a:t>
            </a:r>
            <a:r>
              <a:rPr kumimoji="0" lang="en-US" altLang="ja-JP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EX):       No or Yes(</a:t>
            </a: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○○</a:t>
            </a:r>
            <a:r>
              <a:rPr kumimoji="0" lang="en-US" altLang="ja-JP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Company)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②</a:t>
            </a:r>
            <a:r>
              <a:rPr kumimoji="0" lang="en-US" altLang="ja-JP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Shareholding  /  Profit   :</a:t>
            </a: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　          </a:t>
            </a:r>
            <a:r>
              <a:rPr kumimoji="0" lang="en-US" altLang="ja-JP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No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③</a:t>
            </a:r>
            <a:r>
              <a:rPr kumimoji="0" lang="en-US" altLang="ja-JP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Patent  royalty  :</a:t>
            </a: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　　　　　　            </a:t>
            </a:r>
            <a:r>
              <a:rPr kumimoji="0" lang="en-US" altLang="ja-JP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No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④</a:t>
            </a:r>
            <a:r>
              <a:rPr kumimoji="0" lang="en-US" altLang="ja-JP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Speaking  fee  :</a:t>
            </a: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　　　　　　        　   </a:t>
            </a:r>
            <a:r>
              <a:rPr kumimoji="0" lang="en-US" altLang="ja-JP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No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⑤</a:t>
            </a:r>
            <a:r>
              <a:rPr kumimoji="0" lang="en-US" altLang="ja-JP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Manuscript  fee  :</a:t>
            </a: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　　　　 　　         </a:t>
            </a:r>
            <a:r>
              <a:rPr kumimoji="0" lang="en-US" altLang="ja-JP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No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⑥</a:t>
            </a:r>
            <a:r>
              <a:rPr kumimoji="0" lang="en-US" altLang="ja-JP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Funded  research / Collaborative  research</a:t>
            </a:r>
            <a:r>
              <a:rPr kumimoji="0" lang="en-US" altLang="ja-JP" sz="1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 :</a:t>
            </a: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        </a:t>
            </a:r>
            <a:r>
              <a:rPr kumimoji="0" lang="en-US" altLang="ja-JP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Yes</a:t>
            </a: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</a:t>
            </a:r>
            <a:r>
              <a:rPr kumimoji="0" lang="en-US" altLang="ja-JP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(</a:t>
            </a: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○○</a:t>
            </a:r>
            <a:r>
              <a:rPr kumimoji="0" lang="en-US" altLang="ja-JP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Company)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⑦</a:t>
            </a:r>
            <a:r>
              <a:rPr kumimoji="0" lang="en-US" altLang="ja-JP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Donation  towards  scholarships  :</a:t>
            </a: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　　　 </a:t>
            </a:r>
            <a:r>
              <a:rPr kumimoji="0" lang="en-US" altLang="ja-JP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                 Yes</a:t>
            </a: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</a:t>
            </a:r>
            <a:r>
              <a:rPr kumimoji="0" lang="en-US" altLang="ja-JP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(</a:t>
            </a: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○○</a:t>
            </a:r>
            <a:r>
              <a:rPr kumimoji="0" lang="en-US" altLang="ja-JP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Company)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⑧</a:t>
            </a:r>
            <a:r>
              <a:rPr kumimoji="0" lang="en-US" altLang="ja-JP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Participation in endowed chair program  :</a:t>
            </a: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              </a:t>
            </a:r>
            <a:r>
              <a:rPr kumimoji="0" lang="en-US" altLang="ja-JP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Yes (</a:t>
            </a: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○○</a:t>
            </a:r>
            <a:r>
              <a:rPr kumimoji="0" lang="en-US" altLang="ja-JP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Company)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⑨</a:t>
            </a:r>
            <a:r>
              <a:rPr kumimoji="0" lang="en-US" altLang="ja-JP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Anything not directly related to research  :</a:t>
            </a: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           </a:t>
            </a:r>
            <a:r>
              <a:rPr kumimoji="0" lang="en-US" altLang="ja-JP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No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AAC89B75-EE93-65DA-68E6-6C3D7B2CB1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2775" y="855663"/>
            <a:ext cx="7845425" cy="2366962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en-US" altLang="ja-JP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The 80th Annual Meeting of the Japan Society of Coloproctology</a:t>
            </a:r>
            <a:br>
              <a:rPr kumimoji="0" lang="en-US" altLang="ja-JP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kumimoji="0" lang="en-US" altLang="ja-JP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COI </a:t>
            </a:r>
            <a:r>
              <a:rPr kumimoji="0" lang="ja-JP" altLang="en-US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kumimoji="0" lang="en-US" altLang="ja-JP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Disclosure</a:t>
            </a:r>
            <a:br>
              <a:rPr kumimoji="0"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kumimoji="0"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</a:t>
            </a:r>
            <a:br>
              <a:rPr kumimoji="0" lang="en-US" altLang="ja-JP" sz="2000" b="1" i="1" dirty="0">
                <a:solidFill>
                  <a:srgbClr val="FFFF1F"/>
                </a:solidFill>
                <a:ea typeface="ＭＳ Ｐゴシック" panose="020B0600070205080204" pitchFamily="34" charset="-128"/>
              </a:rPr>
            </a:br>
            <a:r>
              <a:rPr kumimoji="0" lang="en-US" altLang="ja-JP" sz="2000" b="1" i="1" dirty="0">
                <a:solidFill>
                  <a:srgbClr val="FFFF1F"/>
                </a:solidFill>
                <a:ea typeface="ＭＳ Ｐゴシック" panose="020B0600070205080204" pitchFamily="34" charset="-128"/>
              </a:rPr>
              <a:t>Lead presenter</a:t>
            </a:r>
            <a:r>
              <a:rPr kumimoji="0" lang="ja-JP" altLang="en-US" sz="2000" b="1" i="1" dirty="0">
                <a:solidFill>
                  <a:srgbClr val="FFFF1F"/>
                </a:solidFill>
                <a:ea typeface="ＭＳ Ｐゴシック" panose="020B0600070205080204" pitchFamily="34" charset="-128"/>
              </a:rPr>
              <a:t>：　○○　○○</a:t>
            </a:r>
            <a:endParaRPr kumimoji="0" lang="en-US" altLang="ja-JP" sz="2000" b="1" i="1" dirty="0">
              <a:solidFill>
                <a:srgbClr val="FFFF1F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5363" name="正方形/長方形 3">
            <a:extLst>
              <a:ext uri="{FF2B5EF4-FFF2-40B4-BE49-F238E27FC236}">
                <a16:creationId xmlns:a16="http://schemas.microsoft.com/office/drawing/2014/main" id="{7270D6B9-66F4-F8D4-4987-9E7F9F6E9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0" y="68263"/>
            <a:ext cx="28781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600" b="1">
                <a:solidFill>
                  <a:schemeClr val="bg1"/>
                </a:solidFill>
                <a:latin typeface="HGP創英角ｺﾞｼｯｸUB" panose="020B0A00000000000000" pitchFamily="34" charset="-128"/>
                <a:ea typeface="HGP創英角ｺﾞｼｯｸUB" panose="020B0A00000000000000" pitchFamily="34" charset="-128"/>
              </a:rPr>
              <a:t>Form</a:t>
            </a:r>
            <a:r>
              <a:rPr kumimoji="0" lang="ja-JP" altLang="en-US" sz="3600" b="1">
                <a:solidFill>
                  <a:schemeClr val="bg1"/>
                </a:solidFill>
                <a:latin typeface="HGP創英角ｺﾞｼｯｸUB" panose="020B0A00000000000000" pitchFamily="34" charset="-128"/>
                <a:ea typeface="HGP創英角ｺﾞｼｯｸUB" panose="020B0A00000000000000" pitchFamily="34" charset="-128"/>
              </a:rPr>
              <a:t>１－</a:t>
            </a:r>
            <a:r>
              <a:rPr kumimoji="0" lang="en-US" altLang="ja-JP" sz="3600" b="1">
                <a:solidFill>
                  <a:schemeClr val="bg1"/>
                </a:solidFill>
                <a:latin typeface="HGP創英角ｺﾞｼｯｸUB" panose="020B0A00000000000000" pitchFamily="34" charset="-128"/>
                <a:ea typeface="HGP創英角ｺﾞｼｯｸUB" panose="020B0A00000000000000" pitchFamily="34" charset="-128"/>
              </a:rPr>
              <a:t>A</a:t>
            </a:r>
            <a:r>
              <a:rPr kumimoji="0" lang="ja-JP" altLang="en-US" sz="3600" b="1">
                <a:solidFill>
                  <a:schemeClr val="bg1"/>
                </a:solidFill>
                <a:latin typeface="HGP創英角ｺﾞｼｯｸUB" panose="020B0A00000000000000" pitchFamily="34" charset="-128"/>
                <a:ea typeface="HGP創英角ｺﾞｼｯｸUB" panose="020B0A00000000000000" pitchFamily="34" charset="-128"/>
              </a:rPr>
              <a:t>　　</a:t>
            </a:r>
          </a:p>
        </p:txBody>
      </p:sp>
      <p:sp>
        <p:nvSpPr>
          <p:cNvPr id="15364" name="正方形/長方形 4">
            <a:extLst>
              <a:ext uri="{FF2B5EF4-FFF2-40B4-BE49-F238E27FC236}">
                <a16:creationId xmlns:a16="http://schemas.microsoft.com/office/drawing/2014/main" id="{10DFE631-BD7B-75E0-5460-27F27D413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792163"/>
            <a:ext cx="8640763" cy="586740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BCC2047A-80A5-BF6E-D40E-589BC77721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6888" y="1447800"/>
            <a:ext cx="8231187" cy="322262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en-US" altLang="ja-JP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The 80th Annual Meeting of the Japan Society of Coloproctology</a:t>
            </a:r>
            <a:br>
              <a:rPr kumimoji="0"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kumimoji="0" lang="en-US" altLang="ja-JP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COI </a:t>
            </a:r>
            <a:r>
              <a:rPr kumimoji="0"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kumimoji="0" lang="en-US" altLang="ja-JP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Disclosure</a:t>
            </a:r>
            <a:br>
              <a:rPr kumimoji="0"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kumimoji="0"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</a:t>
            </a:r>
            <a:br>
              <a:rPr kumimoji="0" lang="en-US" altLang="ja-JP" sz="2400" b="1" i="1" dirty="0">
                <a:solidFill>
                  <a:srgbClr val="FFFF1F"/>
                </a:solidFill>
                <a:ea typeface="ＭＳ Ｐゴシック" panose="020B0600070205080204" pitchFamily="34" charset="-128"/>
              </a:rPr>
            </a:br>
            <a:r>
              <a:rPr kumimoji="0" lang="en-US" altLang="ja-JP" sz="2400" b="1" i="1" dirty="0">
                <a:solidFill>
                  <a:srgbClr val="FFFF1F"/>
                </a:solidFill>
                <a:ea typeface="ＭＳ Ｐゴシック" panose="020B0600070205080204" pitchFamily="34" charset="-128"/>
              </a:rPr>
              <a:t>Lead presenter</a:t>
            </a:r>
            <a:r>
              <a:rPr kumimoji="0" lang="ja-JP" altLang="en-US" sz="2400" b="1" i="1" dirty="0">
                <a:solidFill>
                  <a:srgbClr val="FFFF1F"/>
                </a:solidFill>
                <a:ea typeface="ＭＳ Ｐゴシック" panose="020B0600070205080204" pitchFamily="34" charset="-128"/>
              </a:rPr>
              <a:t>：　○○　○○</a:t>
            </a:r>
            <a:endParaRPr kumimoji="0" lang="en-US" altLang="ja-JP" sz="2400" b="1" i="1" dirty="0">
              <a:solidFill>
                <a:srgbClr val="FFFF1F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D2F11527-C2E9-DDEF-61A5-6B5796856C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9275" y="4670425"/>
            <a:ext cx="8167688" cy="1631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</a:t>
            </a:r>
            <a:r>
              <a:rPr kumimoji="0" lang="en-US" altLang="ja-JP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In connection with this presentation, there is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 no COI to be disclosed with any companies.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3" name="正方形/長方形 3">
            <a:extLst>
              <a:ext uri="{FF2B5EF4-FFF2-40B4-BE49-F238E27FC236}">
                <a16:creationId xmlns:a16="http://schemas.microsoft.com/office/drawing/2014/main" id="{ABD9B430-FCE0-84D6-374D-93300CCDA5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338" y="241300"/>
            <a:ext cx="76612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HGP創英角ｺﾞｼｯｸUB" panose="020B0A00000000000000" pitchFamily="34" charset="-128"/>
                <a:ea typeface="HGP創英角ｺﾞｼｯｸUB" panose="020B0A00000000000000" pitchFamily="34" charset="-128"/>
              </a:rPr>
              <a:t>　</a:t>
            </a:r>
            <a:r>
              <a:rPr kumimoji="0" lang="en-US" altLang="ja-JP" sz="3600" b="1">
                <a:solidFill>
                  <a:schemeClr val="bg1"/>
                </a:solidFill>
                <a:latin typeface="HGP創英角ｺﾞｼｯｸUB" panose="020B0A00000000000000" pitchFamily="34" charset="-128"/>
                <a:ea typeface="HGP創英角ｺﾞｼｯｸUB" panose="020B0A00000000000000" pitchFamily="34" charset="-128"/>
              </a:rPr>
              <a:t>Form</a:t>
            </a:r>
            <a:r>
              <a:rPr kumimoji="0" lang="ja-JP" altLang="en-US" sz="3600" b="1">
                <a:solidFill>
                  <a:schemeClr val="bg1"/>
                </a:solidFill>
                <a:latin typeface="HGP創英角ｺﾞｼｯｸUB" panose="020B0A00000000000000" pitchFamily="34" charset="-128"/>
                <a:ea typeface="HGP創英角ｺﾞｼｯｸUB" panose="020B0A00000000000000" pitchFamily="34" charset="-128"/>
              </a:rPr>
              <a:t>１－</a:t>
            </a:r>
            <a:r>
              <a:rPr kumimoji="0" lang="en-US" altLang="ja-JP" sz="3600" b="1">
                <a:solidFill>
                  <a:schemeClr val="bg1"/>
                </a:solidFill>
                <a:latin typeface="HGP創英角ｺﾞｼｯｸUB" panose="020B0A00000000000000" pitchFamily="34" charset="-128"/>
                <a:ea typeface="HGP創英角ｺﾞｼｯｸUB" panose="020B0A00000000000000" pitchFamily="34" charset="-128"/>
              </a:rPr>
              <a:t>B</a:t>
            </a:r>
            <a:r>
              <a:rPr kumimoji="0" lang="ja-JP" altLang="en-US" b="1">
                <a:solidFill>
                  <a:schemeClr val="bg1"/>
                </a:solidFill>
                <a:latin typeface="HGP創英角ｺﾞｼｯｸUB" panose="020B0A00000000000000" pitchFamily="34" charset="-128"/>
                <a:ea typeface="HGP創英角ｺﾞｼｯｸUB" panose="020B0A00000000000000" pitchFamily="34" charset="-128"/>
              </a:rPr>
              <a:t>　</a:t>
            </a:r>
          </a:p>
        </p:txBody>
      </p:sp>
      <p:sp>
        <p:nvSpPr>
          <p:cNvPr id="15364" name="正方形/長方形 4">
            <a:extLst>
              <a:ext uri="{FF2B5EF4-FFF2-40B4-BE49-F238E27FC236}">
                <a16:creationId xmlns:a16="http://schemas.microsoft.com/office/drawing/2014/main" id="{E7755AD4-8D1F-F9F7-3E81-DFE0B2CBA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065213"/>
            <a:ext cx="8642350" cy="536575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DBBB2FD1EF1D04E8DBB06020AF43796" ma:contentTypeVersion="15" ma:contentTypeDescription="新しいドキュメントを作成します。" ma:contentTypeScope="" ma:versionID="d5a51fb160bdea98ee46cec68cebef79">
  <xsd:schema xmlns:xsd="http://www.w3.org/2001/XMLSchema" xmlns:xs="http://www.w3.org/2001/XMLSchema" xmlns:p="http://schemas.microsoft.com/office/2006/metadata/properties" xmlns:ns2="d6854111-d1a5-4998-a696-13ef9044144d" xmlns:ns3="503539c5-f8ad-4529-967e-8b02f2c9ab50" targetNamespace="http://schemas.microsoft.com/office/2006/metadata/properties" ma:root="true" ma:fieldsID="b71512eb301700c1e1ea7b795fcbde61" ns2:_="" ns3:_="">
    <xsd:import namespace="d6854111-d1a5-4998-a696-13ef9044144d"/>
    <xsd:import namespace="503539c5-f8ad-4529-967e-8b02f2c9ab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854111-d1a5-4998-a696-13ef904414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04eaaf6d-5d4b-4d85-af94-249941f4cf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3539c5-f8ad-4529-967e-8b02f2c9ab5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85af1f5-614c-4fc4-af61-6a0075ad10be}" ma:internalName="TaxCatchAll" ma:showField="CatchAllData" ma:web="503539c5-f8ad-4529-967e-8b02f2c9ab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813CE3-7807-4358-9328-EFF90A2875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854111-d1a5-4998-a696-13ef9044144d"/>
    <ds:schemaRef ds:uri="503539c5-f8ad-4529-967e-8b02f2c9ab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AAA4404-66F2-4E87-BE10-C921123983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178</Words>
  <Application>Microsoft Office PowerPoint</Application>
  <PresentationFormat>画面に合わせる (4:3)</PresentationFormat>
  <Paragraphs>19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Times New Roman</vt:lpstr>
      <vt:lpstr>Default Design</vt:lpstr>
      <vt:lpstr>The 80th Annual Meeting of the Japan Society of Coloproctology COI  Disclosure 　 Lead presenter：　○○　○○</vt:lpstr>
      <vt:lpstr>The 80th Annual Meeting of the Japan Society of Coloproctology COI  Disclosure 　 Lead presenter：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JSCP2</dc:creator>
  <cp:lastModifiedBy>平 奈瑠美</cp:lastModifiedBy>
  <cp:revision>117</cp:revision>
  <cp:lastPrinted>2011-06-22T04:42:24Z</cp:lastPrinted>
  <dcterms:created xsi:type="dcterms:W3CDTF">2000-09-04T17:39:07Z</dcterms:created>
  <dcterms:modified xsi:type="dcterms:W3CDTF">2025-09-02T08:48:57Z</dcterms:modified>
</cp:coreProperties>
</file>