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1" autoAdjust="0"/>
    <p:restoredTop sz="83352" autoAdjust="0"/>
  </p:normalViewPr>
  <p:slideViewPr>
    <p:cSldViewPr snapToGrid="0">
      <p:cViewPr varScale="1">
        <p:scale>
          <a:sx n="52" d="100"/>
          <a:sy n="52" d="100"/>
        </p:scale>
        <p:origin x="124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75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6AF9D98-9E07-40D3-A9E0-EAE3562546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556F579-A58C-4DB7-9D72-76B2ED16B1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FE1962D-9CC4-414F-9B10-551B09AEAC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98D23D7-E61B-4685-8C9D-50A8DEE489C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5EDFA8E9-0E1F-4AFB-B163-69A4D0AE8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0487581-B52A-462D-BB0E-F8CA050E6D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A5F0F00-AAC7-4026-8033-6B8DF81D519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FA9829F-125B-44DB-A8B8-F34EE22C9A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DE60113-1E04-4B33-A5FA-4B52AF45E7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DE3D58E-6AD9-45D1-9F3D-5FB8FF67C5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C3EF0A6-BCF8-4251-B4EE-7A0BE9725B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AA5976C4-C93F-42E7-8A0F-F74DD4FE18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11E599E-27DD-4634-BA03-250F3B6B7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40D146EA-0D6A-475B-97D9-CB7ABB9713F4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6B6B56A-99D9-416E-82BE-DE0488B8D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35A96CA-B068-44BA-A006-4C4DF450A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日本大腸肛門病学会での発表については、筆頭演者および共著者の利益相反状態を発表スライドの最初，あるいはポスターの最後に開示することが必要です。開示は当該発表内容に関連した利益相反状態に限定されます。</a:t>
            </a:r>
            <a:endParaRPr kumimoji="0" lang="en-US" altLang="ja-JP" dirty="0">
              <a:ea typeface="ＭＳ Ｐゴシック" panose="020B0600070205080204" pitchFamily="50" charset="-128"/>
            </a:endParaRPr>
          </a:p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登録日がたとえば，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日であった場合は、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日から登録日の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日の期間について自己申告して下さい。発表時には，発表日が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11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日であった場合には，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日から発表日までの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7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ヵ月の期間に発生した事項を開示して下さい。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537A7A6-3AA6-433A-B9E1-014A4EC483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AAF495EB-5B07-4B4F-A38F-63B9114CABCF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4801126-B2F8-437C-B3A1-99FE8E24B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CEF98E7-79FF-4203-93CF-D014C7839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日本大腸肛門病学会での発表については、筆頭演者および共著者の利益相反状態を発表スライドの最初，あるいはポスターの最後に開示することが必要です。開示は当該発表内容に関連した利益相反状態に限定されます。</a:t>
            </a:r>
            <a:endParaRPr kumimoji="0" lang="en-US" altLang="ja-JP" dirty="0">
              <a:ea typeface="ＭＳ Ｐゴシック" panose="020B0600070205080204" pitchFamily="50" charset="-128"/>
            </a:endParaRPr>
          </a:p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登録日がたとえば，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日であった場合は、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日から登録日の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日の期間について自己申告して下さい。発表時には，発表日が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11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日であった場合には，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日から発表日までの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7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ヵ月の期間に発生した事項を開示して下さい。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37AB81-5C3B-4E94-84CC-E9BCF797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096FCD-A19C-4F1D-B4CD-D93F78DE6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5A828E-26AF-4899-A4BE-EA258C9D7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8B5C5-3B23-424A-A750-7EDC066B3F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72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6F4DBB-75CF-4197-8D66-A4ABE78E8A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E2B70B-035F-4981-969E-41DD6D9BB2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12DACD-04AF-4469-8852-FC1B276C7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84FBA-1E69-4ED0-86D0-6A13D8185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578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CBF549-35EA-4AF0-84CF-E7E7394844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D74B63-322B-44CD-8228-27DA2AC2E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5EC46E-28D7-4027-8BB8-77FA7B0060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D3CD7-4F2B-4C78-AC41-C6DAAB42C5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82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4FA6FC-AB48-4764-9089-A85A7104BF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D25FF2-37A7-4732-8205-ACD19DED1E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12848D-4004-46EC-A5CD-B8524C081C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8388C-442B-4F34-9566-25FC906315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023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BB7F0F-F70B-4686-AABF-A09048EE8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797130-6638-46A9-BF56-F985E6179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578CC7-742E-464C-A736-F8F202C1B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EA87A-A13A-417E-8587-01E493FB9C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981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6C69F4-0BE9-460C-9798-2801805F98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1C33D8-A775-4D18-81B4-D285BCCF4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27B5DF-28EE-499C-BBD5-23A62DEE03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8F378-2EA2-43EC-AF75-FA8EE937EC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518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BA119B-E912-450F-8E8B-A6A98D5DC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46EA1A1-114B-4483-9232-2194F4E73C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9CDC53-43F9-49CA-966B-FDF0E4530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75257-20D5-4E3D-9335-6774F8FE0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20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48D1B73-36A1-4CC3-A7F4-593E22FF4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F96BF5-392C-4AAE-9E80-D258925607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C143E-6FD5-415D-9DA4-2DF11B089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E010D-D81B-46C2-86EE-2D13D2D0E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684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7921B1-24EA-42C8-A994-5E67F0A9F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A9630D-59A0-4E5E-85D2-CE4796FC46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093C55-A992-40BC-B9EF-3BF28E7D92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6488C-429A-417D-882B-D45495BAA4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49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A96DE9-E06C-4423-9DFC-1B75B52F02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65841F-22AE-45F7-BEF5-178CA6CE96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3C19D9-8BD5-4B63-A6FB-83194EC00B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8CB0D-C109-49FD-843A-D6C3FA4DA9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28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158540-B9CB-4EAD-A6C9-1EF06AE00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E5D2AC-0AE7-4692-9099-900C625B1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4409D3-E83E-4545-9DAA-63B640531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045B2-29F3-4286-A253-9A02439380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7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6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22DE13-A3EF-4F62-93CE-C3C7AEEFC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91A394-70AF-4414-9F7F-0F53961822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F668BB-AFE2-4715-9DB4-A3E18348DA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8761E0-9D3E-4562-BBCE-3BB5BBC064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BA2B096-60F3-4D0F-A703-AF2AD294F4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4CD346-6EFA-48CC-97A2-D9BEE87C7E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ABFF3E2-AE59-480D-8AF1-BC4CD97AB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35" y="1904401"/>
            <a:ext cx="8237538" cy="2286000"/>
          </a:xfrm>
          <a:solidFill>
            <a:schemeClr val="accent2">
              <a:lumMod val="75000"/>
            </a:schemeClr>
          </a:solidFill>
          <a:ln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第</a:t>
            </a:r>
            <a:r>
              <a:rPr kumimoji="0"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80</a:t>
            </a: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回日本大腸肛門病学会</a:t>
            </a:r>
            <a:br>
              <a:rPr kumimoji="0"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ea typeface="ＭＳ Ｐゴシック" charset="-128"/>
                <a:cs typeface="+mj-cs"/>
              </a:rPr>
            </a:br>
            <a:r>
              <a:rPr kumimoji="0" lang="ja-JP" altLang="en-US" sz="2400" b="1" dirty="0">
                <a:solidFill>
                  <a:srgbClr val="FFFF1F"/>
                </a:solidFill>
                <a:ea typeface="ＭＳ Ｐゴシック" charset="-128"/>
                <a:cs typeface="+mj-cs"/>
              </a:rPr>
              <a:t>発表者名：　東京一郎、大阪二郎、◎福岡史郎（◎代表者）</a:t>
            </a:r>
            <a:endParaRPr kumimoji="0" lang="en-US" altLang="ja-JP" sz="2400" b="1" dirty="0">
              <a:solidFill>
                <a:srgbClr val="FFFF1F"/>
              </a:solidFill>
              <a:ea typeface="ＭＳ Ｐゴシック" charset="-128"/>
              <a:cs typeface="+mj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D59D866-E912-4D32-8969-B501ED37C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5053" y="4413207"/>
            <a:ext cx="8550965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内容に関連し、発表者らに開示すべき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169A47F-12B4-4F12-B65F-2923F58BA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1" y="401425"/>
            <a:ext cx="6189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発表時、申告すべきＣＯＩ状態がない場合、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909E7ABC-4A3B-4AA0-B732-92020E9DB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951" y="1164566"/>
            <a:ext cx="10092906" cy="526639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0F1C3648-3A68-4F17-896F-35E3026B0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1216" y="3177186"/>
            <a:ext cx="11336693" cy="331727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演題発表内容に関連し、筆頭および共同発表者が開示すべき</a:t>
            </a:r>
            <a:r>
              <a:rPr kumimoji="0" lang="en-US" altLang="ja-JP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2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③特許権使用料：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6F85C1DC-A7B8-49C9-8F21-8F4557059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216" y="950914"/>
            <a:ext cx="11336694" cy="2094211"/>
          </a:xfrm>
          <a:solidFill>
            <a:schemeClr val="accent2">
              <a:lumMod val="75000"/>
            </a:schemeClr>
          </a:solidFill>
          <a:ln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第</a:t>
            </a:r>
            <a:r>
              <a:rPr kumimoji="0" lang="en-US" altLang="ja-JP" b="1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80</a:t>
            </a:r>
            <a:r>
              <a:rPr kumimoji="0" lang="ja-JP" altLang="en-US" b="1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回</a:t>
            </a: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日本大腸肛門病学会</a:t>
            </a:r>
            <a:br>
              <a:rPr kumimoji="0"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charset="-128"/>
                <a:cs typeface="+mj-cs"/>
              </a:rPr>
            </a:br>
            <a:r>
              <a:rPr kumimoji="0" lang="ja-JP" altLang="en-US" sz="2000" b="1" dirty="0">
                <a:solidFill>
                  <a:srgbClr val="FFFF1F"/>
                </a:solidFill>
                <a:ea typeface="ＭＳ Ｐゴシック" charset="-128"/>
              </a:rPr>
              <a:t>発表者名：　東京一郎、大阪二郎、◎福岡史郎（◎代表者）</a:t>
            </a:r>
            <a:endParaRPr kumimoji="0" lang="en-US" altLang="ja-JP" sz="2000" b="1" dirty="0">
              <a:solidFill>
                <a:srgbClr val="FFFF1F"/>
              </a:solidFill>
              <a:ea typeface="ＭＳ Ｐゴシック" charset="-128"/>
              <a:cs typeface="+mj-cs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C2ECE809-6115-436A-B91E-97EBBE55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33" y="198437"/>
            <a:ext cx="77861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発表時、申告すべきＣＯＩ状態（過去</a:t>
            </a:r>
            <a:r>
              <a:rPr kumimoji="0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ある場合、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F1D21E16-DBE5-4963-99A3-C49C43D20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96" y="792163"/>
            <a:ext cx="11672595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C4C85E1-590D-529D-D73B-7A93D9EC5631}"/>
              </a:ext>
            </a:extLst>
          </p:cNvPr>
          <p:cNvSpPr/>
          <p:nvPr/>
        </p:nvSpPr>
        <p:spPr bwMode="auto">
          <a:xfrm>
            <a:off x="4833257" y="3862873"/>
            <a:ext cx="6120882" cy="23046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（開示例）</a:t>
            </a:r>
            <a:endParaRPr kumimoji="0" lang="en-US" altLang="ja-JP" sz="2000" b="0" i="0" u="none" strike="noStrike" cap="none" normalizeH="0" baseline="0" dirty="0">
              <a:ln>
                <a:noFill/>
              </a:ln>
              <a:effectLst/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dirty="0">
                <a:latin typeface="ＭＳ Ｐゴシック" panose="020B0600070205080204" pitchFamily="50" charset="-128"/>
              </a:rPr>
              <a:t>　発表者全員、過去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3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年間を一括して</a:t>
            </a: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　講演料： </a:t>
            </a:r>
            <a:r>
              <a:rPr kumimoji="0" lang="en-US" altLang="ja-JP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A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製薬、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B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</a:t>
            </a: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　原稿料： </a:t>
            </a:r>
            <a:r>
              <a:rPr kumimoji="0" lang="en-US" altLang="ja-JP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C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製薬</a:t>
            </a:r>
            <a:endParaRPr kumimoji="0" lang="en-US" altLang="ja-JP" sz="2000" b="0" i="0" u="none" strike="noStrike" cap="none" normalizeH="0" baseline="0" dirty="0">
              <a:ln>
                <a:noFill/>
              </a:ln>
              <a:effectLst/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dirty="0">
                <a:latin typeface="ＭＳ Ｐゴシック" panose="020B0600070205080204" pitchFamily="50" charset="-128"/>
              </a:rPr>
              <a:t>　　奨学寄附金： 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B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製薬、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D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</a:t>
            </a: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3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年間にある項目のみ記載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854111-d1a5-4998-a696-13ef9044144d">
      <Terms xmlns="http://schemas.microsoft.com/office/infopath/2007/PartnerControls"/>
    </lcf76f155ced4ddcb4097134ff3c332f>
    <TaxCatchAll xmlns="503539c5-f8ad-4529-967e-8b02f2c9ab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D16397-4883-4B8C-BDC6-A17C5FD8A9FA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503539c5-f8ad-4529-967e-8b02f2c9ab50"/>
    <ds:schemaRef ds:uri="d6854111-d1a5-4998-a696-13ef9044144d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F9D9CE4-CFF3-4E2B-B1DE-D25367F404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19990A-DD81-4798-9644-D5FB0E1E02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510</Words>
  <Application>Microsoft Office PowerPoint</Application>
  <PresentationFormat>ワイド画面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第80回日本大腸肛門病学会 ＣＯ Ｉ 開示 　 発表者名：　東京一郎、大阪二郎、◎福岡史郎（◎代表者）</vt:lpstr>
      <vt:lpstr>第80回日本大腸肛門病学会 ＣＯ Ｉ 開示 　 発表者名：　東京一郎、大阪二郎、◎福岡史郎（◎代表者）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日本大腸肛門病学会教育セミナーCOI開示no</dc:title>
  <dc:creator>jscp</dc:creator>
  <cp:lastModifiedBy>植村 結実</cp:lastModifiedBy>
  <cp:revision>18</cp:revision>
  <dcterms:created xsi:type="dcterms:W3CDTF">2019-06-18T01:50:57Z</dcterms:created>
  <dcterms:modified xsi:type="dcterms:W3CDTF">2025-07-31T07:31:49Z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0x010100DDBBB2FD1EF1D04E8DBB06020AF43796</vt:lpwstr>
  </property>
</Properties>
</file>