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96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227754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</a:t>
            </a:r>
            <a:r>
              <a:rPr lang="en-US" altLang="ja-JP" sz="3600" b="1" dirty="0"/>
              <a:t>Osteotomy </a:t>
            </a:r>
            <a:r>
              <a:rPr lang="ja-JP" altLang="en-US" sz="3600" b="1" dirty="0"/>
              <a:t>学会</a:t>
            </a:r>
          </a:p>
          <a:p>
            <a:pPr algn="ctr"/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発表者名　〇○○○、〇○○○、◎〇○○○（◎代表者）</a:t>
            </a:r>
            <a:endParaRPr lang="en-US" altLang="ja-JP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87122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+mn-ea"/>
              </a:rPr>
              <a:t>演題発表に関連し，開示すべき</a:t>
            </a:r>
            <a:r>
              <a:rPr lang="en-US" sz="2400" dirty="0">
                <a:latin typeface="+mn-ea"/>
              </a:rPr>
              <a:t>COI</a:t>
            </a:r>
            <a:r>
              <a:rPr lang="ja-JP" altLang="en-US" sz="2400" dirty="0">
                <a:latin typeface="+mn-ea"/>
              </a:rPr>
              <a:t>関係にある企業等はありません。</a:t>
            </a:r>
          </a:p>
          <a:p>
            <a:endParaRPr kumimoji="1" lang="ja-JP" altLang="en-US" dirty="0">
              <a:latin typeface="+mn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71950" y="1133961"/>
            <a:ext cx="4297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≪利益相反状態にない場合≫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51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nashi</dc:title>
  <dc:creator>Hiroshi Noguchi</dc:creator>
  <cp:lastModifiedBy>堀内 美紀</cp:lastModifiedBy>
  <cp:revision>7</cp:revision>
  <dcterms:created xsi:type="dcterms:W3CDTF">2012-09-25T09:04:10Z</dcterms:created>
  <dcterms:modified xsi:type="dcterms:W3CDTF">2025-10-23T06:48:53Z</dcterms:modified>
</cp:coreProperties>
</file>