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99FF"/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93FEF0-5256-4E04-96A9-D62870EA7938}" v="4" dt="2023-06-05T03:00:54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22" d="100"/>
          <a:sy n="122" d="100"/>
        </p:scale>
        <p:origin x="2232" y="33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2025/9/3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2025/9/3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-12579" y="-25080"/>
            <a:ext cx="7164388" cy="824483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40</a:t>
            </a:r>
            <a:r>
              <a:rPr lang="zh-CN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回日本整形外科学会基礎学術集会</a:t>
            </a:r>
            <a:endParaRPr lang="en-US" altLang="zh-CN" sz="2000" b="1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関連学会広報ポスター・チラシ 送付状</a:t>
            </a:r>
            <a:r>
              <a:rPr lang="en-US" altLang="ja-JP" sz="20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endParaRPr lang="ja-JP" altLang="en-US" sz="2000" b="1" kern="0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03926"/>
              </p:ext>
            </p:extLst>
          </p:nvPr>
        </p:nvGraphicFramePr>
        <p:xfrm>
          <a:off x="108743" y="960239"/>
          <a:ext cx="6946902" cy="4059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送付先</a:t>
                      </a:r>
                      <a:endParaRPr kumimoji="1" lang="en-US" altLang="ja-JP" sz="13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030-0812 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青森県青森市堤町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1-4-1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リンクステーションホール青森　</a:t>
                      </a: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1F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楽屋</a:t>
                      </a: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zh-CN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lang="zh-CN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回日本整形外科学会基礎学術集会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運営本部宛</a:t>
                      </a:r>
                      <a:endParaRPr lang="en-US" altLang="ja-JP" sz="1200" b="1" i="0" u="none" strike="noStrike" noProof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TEL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017-773-7300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（施設代表）</a:t>
                      </a:r>
                      <a:endParaRPr lang="en-US" sz="1200" b="1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日（水）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AM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207</Words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2022-10-18T06:44:05Z</cp:lastPrinted>
  <dcterms:created xsi:type="dcterms:W3CDTF">2011-01-14T11:42:04Z</dcterms:created>
  <dcterms:modified xsi:type="dcterms:W3CDTF">2025-09-03T07:42:15Z</dcterms:modified>
</cp:coreProperties>
</file>