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8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2021/7/12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227754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発表者名　〇○○○、〇○○○、◎〇○○○（◎代表者）</a:t>
            </a:r>
            <a:endParaRPr lang="en-US" altLang="ja-JP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87122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2-A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nashi</dc:title>
  <dc:creator>Hiroshi Noguchi</dc:creator>
  <cp:lastModifiedBy>井開 裕美</cp:lastModifiedBy>
  <cp:revision>5</cp:revision>
  <dcterms:created xsi:type="dcterms:W3CDTF">2012-09-25T09:04:10Z</dcterms:created>
  <dcterms:modified xsi:type="dcterms:W3CDTF">2021-07-12T01:13:50Z</dcterms:modified>
</cp:coreProperties>
</file>