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81"/>
  </p:normalViewPr>
  <p:slideViewPr>
    <p:cSldViewPr snapToGrid="0" snapToObjects="1">
      <p:cViewPr varScale="1">
        <p:scale>
          <a:sx n="116" d="100"/>
          <a:sy n="116" d="100"/>
        </p:scale>
        <p:origin x="142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2025/8/7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2025/8/7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2025/8/7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2025/8/7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2025/8/7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2025/8/7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2025/8/7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2025/8/7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2025/8/7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2025/8/7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2025/8/7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54655-A8F8-F940-B74A-F5DB6DBA47DF}" type="datetimeFigureOut">
              <a:rPr lang="ja-JP" altLang="en-US" smtClean="0"/>
              <a:t>2025/8/7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978872" y="1828444"/>
            <a:ext cx="6960676" cy="2585323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/>
              <a:t>日本整形外科学会</a:t>
            </a:r>
          </a:p>
          <a:p>
            <a:pPr algn="ctr"/>
            <a:r>
              <a:rPr lang="en-US" sz="3600" b="1"/>
              <a:t>COI</a:t>
            </a:r>
            <a:r>
              <a:rPr lang="ja-JP" altLang="en-US" sz="3600" b="1" dirty="0"/>
              <a:t>開示</a:t>
            </a:r>
            <a:endParaRPr lang="en-US" altLang="ja-JP" sz="3600" b="1" dirty="0"/>
          </a:p>
          <a:p>
            <a:pPr algn="ctr"/>
            <a:endParaRPr lang="en-US" altLang="ja-JP" sz="1400" dirty="0"/>
          </a:p>
          <a:p>
            <a:pPr algn="ctr"/>
            <a:r>
              <a:rPr lang="ja-JP" altLang="en-US" sz="2800" dirty="0"/>
              <a:t>発表者名　〇○○○、〇○○○、◎〇○○○</a:t>
            </a:r>
            <a:endParaRPr lang="en-US" altLang="ja-JP" sz="2800" dirty="0"/>
          </a:p>
          <a:p>
            <a:pPr algn="ctr"/>
            <a:r>
              <a:rPr lang="ja-JP" altLang="en-US" sz="2800" dirty="0"/>
              <a:t>（◎代表者）</a:t>
            </a:r>
            <a:endParaRPr lang="en-US" altLang="ja-JP" sz="2800" dirty="0"/>
          </a:p>
          <a:p>
            <a:pPr algn="ctr"/>
            <a:r>
              <a:rPr lang="en-US" altLang="ja-JP" sz="2000" dirty="0"/>
              <a:t>※</a:t>
            </a:r>
            <a:r>
              <a:rPr lang="ja-JP" altLang="en-US" sz="2000" dirty="0"/>
              <a:t>発表者全員一括して</a:t>
            </a:r>
            <a:endParaRPr lang="en-US" altLang="ja-JP" sz="20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3290" y="458839"/>
            <a:ext cx="1163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スライド例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78872" y="4809941"/>
            <a:ext cx="6960676" cy="1601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演題発表に関連し，開示すべき</a:t>
            </a:r>
            <a:r>
              <a:rPr lang="en-US" dirty="0"/>
              <a:t>COI</a:t>
            </a:r>
            <a:r>
              <a:rPr lang="ja-JP" altLang="en-US" dirty="0"/>
              <a:t>関係にある企業等として</a:t>
            </a:r>
            <a:r>
              <a:rPr lang="en-US" altLang="en-US" dirty="0"/>
              <a:t>、</a:t>
            </a:r>
            <a:endParaRPr lang="ja-JP" altLang="en-US" dirty="0"/>
          </a:p>
          <a:p>
            <a:pPr>
              <a:lnSpc>
                <a:spcPct val="70000"/>
              </a:lnSpc>
            </a:pPr>
            <a:r>
              <a:rPr lang="ja-JP" altLang="en-US" b="1" dirty="0">
                <a:latin typeface="Arial" pitchFamily="1" charset="0"/>
                <a:cs typeface="ＭＳ Ｐゴシック" pitchFamily="1" charset="-128"/>
              </a:rPr>
              <a:t> </a:t>
            </a:r>
            <a:endParaRPr lang="en-US" altLang="ja-JP" b="1" dirty="0">
              <a:latin typeface="Arial" pitchFamily="1" charset="0"/>
              <a:cs typeface="ＭＳ Ｐゴシック" pitchFamily="1" charset="-128"/>
            </a:endParaRPr>
          </a:p>
          <a:p>
            <a:r>
              <a:rPr lang="ja-JP" altLang="en-US" dirty="0"/>
              <a:t>受託研究・共同研究費：</a:t>
            </a:r>
            <a:r>
              <a:rPr lang="en-US" dirty="0"/>
              <a:t>	</a:t>
            </a:r>
            <a:r>
              <a:rPr lang="en-US" altLang="ja-JP" dirty="0"/>
              <a:t>○○</a:t>
            </a:r>
            <a:r>
              <a:rPr lang="ja-JP" altLang="en-US" dirty="0"/>
              <a:t>製薬</a:t>
            </a:r>
          </a:p>
          <a:p>
            <a:r>
              <a:rPr lang="ja-JP" altLang="en-US" dirty="0"/>
              <a:t>奨学寄附金：</a:t>
            </a:r>
            <a:r>
              <a:rPr lang="en-US" dirty="0"/>
              <a:t>	</a:t>
            </a:r>
            <a:r>
              <a:rPr lang="ja-JP" altLang="en-US" dirty="0"/>
              <a:t>　　　　　　　　　</a:t>
            </a:r>
            <a:r>
              <a:rPr lang="en-US" altLang="ja-JP" dirty="0"/>
              <a:t>○○</a:t>
            </a:r>
            <a:r>
              <a:rPr lang="ja-JP" altLang="en-US" dirty="0"/>
              <a:t>製薬</a:t>
            </a:r>
          </a:p>
          <a:p>
            <a:r>
              <a:rPr lang="ja-JP" altLang="en-US" dirty="0"/>
              <a:t>寄附講座所属：　　　　　　</a:t>
            </a:r>
            <a:r>
              <a:rPr lang="en-US" dirty="0"/>
              <a:t>	</a:t>
            </a:r>
            <a:r>
              <a:rPr lang="ja-JP" altLang="en-US" dirty="0"/>
              <a:t>あり（</a:t>
            </a:r>
            <a:r>
              <a:rPr lang="en-US" altLang="ja-JP" dirty="0"/>
              <a:t>○○</a:t>
            </a:r>
            <a:r>
              <a:rPr lang="ja-JP" altLang="en-US" dirty="0"/>
              <a:t>精機）</a:t>
            </a:r>
          </a:p>
          <a:p>
            <a:pPr>
              <a:lnSpc>
                <a:spcPct val="70000"/>
              </a:lnSpc>
            </a:pP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94775" y="1151336"/>
            <a:ext cx="745612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様式</a:t>
            </a:r>
            <a:r>
              <a:rPr lang="en-US" altLang="ja-JP" sz="2000" b="1" dirty="0"/>
              <a:t>2-B</a:t>
            </a:r>
            <a:r>
              <a:rPr lang="ja-JP" altLang="en-US" sz="2000" b="1" dirty="0"/>
              <a:t>　学術講演会口頭発表時、申告すべき</a:t>
            </a:r>
            <a:r>
              <a:rPr lang="en-US" altLang="ja-JP" sz="2000" b="1" dirty="0"/>
              <a:t>COI</a:t>
            </a:r>
            <a:r>
              <a:rPr lang="ja-JP" altLang="en-US" sz="2000" b="1" dirty="0"/>
              <a:t>状態があるとき。</a:t>
            </a:r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95</Words>
  <Application>Microsoft Macintosh PowerPoint</Application>
  <PresentationFormat>画面に合わせる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テーマ</vt:lpstr>
      <vt:lpstr>PowerPoint プレゼンテーション</vt:lpstr>
    </vt:vector>
  </TitlesOfParts>
  <Company>Oui ALIVE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COI　ari</dc:title>
  <dc:creator>Hiroshi Noguchi</dc:creator>
  <cp:lastModifiedBy>牧野 由佳</cp:lastModifiedBy>
  <cp:revision>3</cp:revision>
  <dcterms:created xsi:type="dcterms:W3CDTF">2012-09-25T09:04:20Z</dcterms:created>
  <dcterms:modified xsi:type="dcterms:W3CDTF">2025-08-07T03:51:01Z</dcterms:modified>
</cp:coreProperties>
</file>