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169150" cy="5376863" type="B5ISO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66CCFF"/>
    <a:srgbClr val="0066FF"/>
    <a:srgbClr val="FFFF99"/>
    <a:srgbClr val="FFCCFF"/>
    <a:srgbClr val="000000"/>
    <a:srgbClr val="CC00CC"/>
    <a:srgbClr val="66FF99"/>
    <a:srgbClr val="CCFF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FE7722-C104-4BEB-9D32-AA635F0C1FB0}" v="2" dt="2025-09-29T09:02:50.7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124" d="100"/>
          <a:sy n="124" d="100"/>
        </p:scale>
        <p:origin x="126" y="108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西田 純子" userId="6920d28a-855b-47d1-b810-e312e03ab059" providerId="ADAL" clId="{FCB5B2C1-B18F-4703-B79E-BC78A58DCB90}"/>
    <pc:docChg chg="modSld">
      <pc:chgData name="西田 純子" userId="6920d28a-855b-47d1-b810-e312e03ab059" providerId="ADAL" clId="{FCB5B2C1-B18F-4703-B79E-BC78A58DCB90}" dt="2025-09-29T09:02:50.776" v="20"/>
      <pc:docMkLst>
        <pc:docMk/>
      </pc:docMkLst>
      <pc:sldChg chg="modSp mod">
        <pc:chgData name="西田 純子" userId="6920d28a-855b-47d1-b810-e312e03ab059" providerId="ADAL" clId="{FCB5B2C1-B18F-4703-B79E-BC78A58DCB90}" dt="2025-09-29T09:02:50.776" v="20"/>
        <pc:sldMkLst>
          <pc:docMk/>
          <pc:sldMk cId="338115977" sldId="259"/>
        </pc:sldMkLst>
        <pc:graphicFrameChg chg="mod modGraphic">
          <ac:chgData name="西田 純子" userId="6920d28a-855b-47d1-b810-e312e03ab059" providerId="ADAL" clId="{FCB5B2C1-B18F-4703-B79E-BC78A58DCB90}" dt="2025-09-29T09:02:50.776" v="20"/>
          <ac:graphicFrameMkLst>
            <pc:docMk/>
            <pc:sldMk cId="338115977" sldId="259"/>
            <ac:graphicFrameMk id="2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721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2025/9/29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721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91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2025/9/29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082" tIns="53042" rIns="106082" bIns="5304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18" y="4722227"/>
            <a:ext cx="5446369" cy="4472470"/>
          </a:xfrm>
          <a:prstGeom prst="rect">
            <a:avLst/>
          </a:prstGeom>
        </p:spPr>
        <p:txBody>
          <a:bodyPr vert="horz" lIns="106082" tIns="53042" rIns="106082" bIns="5304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91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31069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108742" y="96143"/>
            <a:ext cx="6946903" cy="5184577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108739" y="96142"/>
            <a:ext cx="6946904" cy="1037196"/>
          </a:xfrm>
          <a:prstGeom prst="rect">
            <a:avLst/>
          </a:prstGeom>
          <a:solidFill>
            <a:srgbClr val="3399FF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000" b="1" dirty="0">
                <a:solidFill>
                  <a:schemeClr val="bg1"/>
                </a:solidFill>
              </a:rPr>
              <a:t>第</a:t>
            </a:r>
            <a:r>
              <a:rPr lang="en-US" altLang="ja-JP" sz="2000" b="1" dirty="0">
                <a:solidFill>
                  <a:schemeClr val="bg1"/>
                </a:solidFill>
              </a:rPr>
              <a:t>35</a:t>
            </a:r>
            <a:r>
              <a:rPr lang="ja-JP" altLang="en-US" sz="2000" b="1" dirty="0">
                <a:solidFill>
                  <a:schemeClr val="bg1"/>
                </a:solidFill>
              </a:rPr>
              <a:t>回臨床内分泌代謝</a:t>
            </a:r>
            <a:r>
              <a:rPr lang="en-US" altLang="ja-JP" sz="2000" b="1" dirty="0">
                <a:solidFill>
                  <a:schemeClr val="bg1"/>
                </a:solidFill>
              </a:rPr>
              <a:t>Update</a:t>
            </a:r>
          </a:p>
          <a:p>
            <a:pPr eaLnBrk="1" hangingPunct="1">
              <a:defRPr/>
            </a:pPr>
            <a:r>
              <a:rPr lang="en-US" altLang="ja-JP" sz="2200" b="1" kern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200" b="1" kern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送付状</a:t>
            </a:r>
            <a:r>
              <a:rPr lang="en-US" altLang="ja-JP" sz="2200" b="1" kern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200" b="1" kern="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商品・チラシ類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67864"/>
              </p:ext>
            </p:extLst>
          </p:nvPr>
        </p:nvGraphicFramePr>
        <p:xfrm>
          <a:off x="108743" y="1133340"/>
          <a:ext cx="6946900" cy="41724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9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8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0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03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97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46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学会名・研究会名・団体名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3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167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ご所属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3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167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3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167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ご連絡先</a:t>
                      </a:r>
                      <a:r>
                        <a:rPr kumimoji="1" lang="en-US" altLang="ja-JP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(TEL)</a:t>
                      </a:r>
                      <a:endParaRPr kumimoji="1" lang="ja-JP" altLang="en-US" sz="13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en-US" altLang="ja-JP" sz="13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90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備考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3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／</a:t>
                      </a:r>
                    </a:p>
                  </a:txBody>
                  <a:tcPr marL="91435" marR="91435" marT="45707" marB="45707" anchor="ctr" anchorCtr="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590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〒</a:t>
                      </a:r>
                      <a:r>
                        <a:rPr kumimoji="1" lang="en-US" altLang="ja-JP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390-0814</a:t>
                      </a:r>
                      <a:r>
                        <a:rPr kumimoji="1" lang="ja-JP" alt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長野県松本市本庄</a:t>
                      </a:r>
                      <a:r>
                        <a:rPr kumimoji="1" lang="en-US" altLang="ja-JP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1-2-1</a:t>
                      </a:r>
                      <a:r>
                        <a:rPr kumimoji="1" lang="ja-JP" alt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ホテルブエナビスタ</a:t>
                      </a:r>
                      <a:endParaRPr kumimoji="1" lang="en-US" altLang="ja-JP" sz="16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第</a:t>
                      </a:r>
                      <a:r>
                        <a:rPr kumimoji="1" lang="en-US" altLang="ja-JP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r>
                        <a:rPr kumimoji="1" lang="ja-JP" alt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回臨床内分泌代謝</a:t>
                      </a:r>
                      <a:r>
                        <a:rPr kumimoji="1" lang="en-US" altLang="ja-JP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Update</a:t>
                      </a:r>
                      <a:r>
                        <a:rPr kumimoji="1" lang="ja-JP" altLang="en-US" sz="16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運営準備室</a:t>
                      </a:r>
                      <a:endParaRPr lang="ja-JP" altLang="en-US" sz="1600" b="1" i="0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80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必着日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日（火）午前中　着指定</a:t>
                      </a: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9143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3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3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3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3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9B6C179-6A83-6AA9-D3F9-9EFA1EFDF489}"/>
              </a:ext>
            </a:extLst>
          </p:cNvPr>
          <p:cNvSpPr txBox="1"/>
          <p:nvPr/>
        </p:nvSpPr>
        <p:spPr>
          <a:xfrm>
            <a:off x="6275923" y="2976463"/>
            <a:ext cx="518091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個口</a:t>
            </a:r>
            <a:endParaRPr kumimoji="1" lang="ja-JP" altLang="en-US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115977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94</Words>
  <Application>Microsoft Office PowerPoint</Application>
  <PresentationFormat>B5 (ISO) 176x250 mm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西田 純子</cp:lastModifiedBy>
  <cp:revision>112</cp:revision>
  <cp:lastPrinted>2023-05-11T08:02:06Z</cp:lastPrinted>
  <dcterms:created xsi:type="dcterms:W3CDTF">2011-01-14T11:42:04Z</dcterms:created>
  <dcterms:modified xsi:type="dcterms:W3CDTF">2025-09-29T09:02:53Z</dcterms:modified>
</cp:coreProperties>
</file>