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9939338" cy="143684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64008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28016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92024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56032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3200400" algn="l" defTabSz="128016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3840480" algn="l" defTabSz="128016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4480560" algn="l" defTabSz="128016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5120640" algn="l" defTabSz="128016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4" autoAdjust="0"/>
  </p:normalViewPr>
  <p:slideViewPr>
    <p:cSldViewPr>
      <p:cViewPr varScale="1">
        <p:scale>
          <a:sx n="58" d="100"/>
          <a:sy n="58" d="100"/>
        </p:scale>
        <p:origin x="1507" y="67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287EB6D-8A0B-4EE4-A09F-AA52DB4ADA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7640" cy="717865"/>
          </a:xfrm>
          <a:prstGeom prst="rect">
            <a:avLst/>
          </a:prstGeom>
        </p:spPr>
        <p:txBody>
          <a:bodyPr vert="horz" lIns="128226" tIns="64113" rIns="128226" bIns="64113" rtlCol="0"/>
          <a:lstStyle>
            <a:lvl1pPr algn="l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98EEA99-4DCF-4961-823D-F614F02C9D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9479" y="2"/>
            <a:ext cx="4307640" cy="717865"/>
          </a:xfrm>
          <a:prstGeom prst="rect">
            <a:avLst/>
          </a:prstGeom>
        </p:spPr>
        <p:txBody>
          <a:bodyPr vert="horz" lIns="128226" tIns="64113" rIns="128226" bIns="64113" rtlCol="0"/>
          <a:lstStyle>
            <a:lvl1pPr algn="r">
              <a:defRPr sz="1700">
                <a:latin typeface="Arial" charset="0"/>
              </a:defRPr>
            </a:lvl1pPr>
          </a:lstStyle>
          <a:p>
            <a:pPr>
              <a:defRPr/>
            </a:pPr>
            <a:fld id="{16432687-2926-4D33-A634-D321BF3A77AA}" type="datetimeFigureOut">
              <a:rPr lang="ja-JP" altLang="en-US"/>
              <a:pPr>
                <a:defRPr/>
              </a:pPr>
              <a:t>2022/8/16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5D635EA-6FF8-4459-8D6F-28EA946B92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6325"/>
            <a:ext cx="718343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8226" tIns="64113" rIns="128226" bIns="641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FFC8A9D-4A66-47C7-B01E-C687EBDB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3047" y="6824185"/>
            <a:ext cx="7953247" cy="6467479"/>
          </a:xfrm>
          <a:prstGeom prst="rect">
            <a:avLst/>
          </a:prstGeom>
        </p:spPr>
        <p:txBody>
          <a:bodyPr vert="horz" lIns="128226" tIns="64113" rIns="128226" bIns="64113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BDDD491-3B93-4150-980C-0B1208AE56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13648369"/>
            <a:ext cx="4307640" cy="717865"/>
          </a:xfrm>
          <a:prstGeom prst="rect">
            <a:avLst/>
          </a:prstGeom>
        </p:spPr>
        <p:txBody>
          <a:bodyPr vert="horz" lIns="128226" tIns="64113" rIns="128226" bIns="64113" rtlCol="0" anchor="b"/>
          <a:lstStyle>
            <a:lvl1pPr algn="l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159B36E-D027-4381-AD73-136F97BAAC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9479" y="13648369"/>
            <a:ext cx="4307640" cy="717865"/>
          </a:xfrm>
          <a:prstGeom prst="rect">
            <a:avLst/>
          </a:prstGeom>
        </p:spPr>
        <p:txBody>
          <a:bodyPr vert="horz" wrap="square" lIns="128226" tIns="64113" rIns="128226" bIns="64113" numCol="1" anchor="b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fld id="{9C4E1372-00E6-4662-85EB-F6E9A4AB226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rtl="0" eaLnBrk="0" fontAlgn="base" hangingPunct="0">
      <a:spcBef>
        <a:spcPct val="30000"/>
      </a:spcBef>
      <a:spcAft>
        <a:spcPct val="0"/>
      </a:spcAft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rtl="0" eaLnBrk="0" fontAlgn="base" hangingPunct="0">
      <a:spcBef>
        <a:spcPct val="30000"/>
      </a:spcBef>
      <a:spcAft>
        <a:spcPct val="0"/>
      </a:spcAft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rtl="0" eaLnBrk="0" fontAlgn="base" hangingPunct="0">
      <a:spcBef>
        <a:spcPct val="30000"/>
      </a:spcBef>
      <a:spcAft>
        <a:spcPct val="0"/>
      </a:spcAft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rtl="0" eaLnBrk="0" fontAlgn="base" hangingPunct="0">
      <a:spcBef>
        <a:spcPct val="30000"/>
      </a:spcBef>
      <a:spcAft>
        <a:spcPct val="0"/>
      </a:spcAft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54EAEE69-B5A9-42AE-95AF-9926F34B7A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3ACB5629-3C63-47F0-8641-BA4F21652F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D3EF973A-477F-4246-AEC4-4DE741315A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1041834" indent="-400705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602822" indent="-32056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2243951" indent="-32056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885080" indent="-32056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3526209" indent="-32056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4167338" indent="-32056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4808467" indent="-32056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5449596" indent="-32056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D95BF2B-51C7-486E-822D-618A75B1B524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y-jikumaru.JCS-DOMAIN\Desktop\LOGO\004_logo1_4cRGB_yokogataE2.jpg">
            <a:extLst>
              <a:ext uri="{FF2B5EF4-FFF2-40B4-BE49-F238E27FC236}">
                <a16:creationId xmlns:a16="http://schemas.microsoft.com/office/drawing/2014/main" id="{1180E8E2-997E-4E49-AE8E-035E3E3B4C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624" y="9212264"/>
            <a:ext cx="3202622" cy="226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40080" indent="0" algn="ctr">
              <a:buNone/>
              <a:defRPr/>
            </a:lvl2pPr>
            <a:lvl3pPr marL="1280160" indent="0" algn="ctr">
              <a:buNone/>
              <a:defRPr/>
            </a:lvl3pPr>
            <a:lvl4pPr marL="1920240" indent="0" algn="ctr">
              <a:buNone/>
              <a:defRPr/>
            </a:lvl4pPr>
            <a:lvl5pPr marL="2560320" indent="0" algn="ctr">
              <a:buNone/>
              <a:defRPr/>
            </a:lvl5pPr>
            <a:lvl6pPr marL="3200400" indent="0" algn="ctr">
              <a:buNone/>
              <a:defRPr/>
            </a:lvl6pPr>
            <a:lvl7pPr marL="3840480" indent="0" algn="ctr">
              <a:buNone/>
              <a:defRPr/>
            </a:lvl7pPr>
            <a:lvl8pPr marL="4480560" indent="0" algn="ctr">
              <a:buNone/>
              <a:defRPr/>
            </a:lvl8pPr>
            <a:lvl9pPr marL="512064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7FC7E2-8602-43E8-9949-1FB0183DB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18A826-8EF6-411C-BDCF-23513FB759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494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80B502-A7BF-4EDF-A6F5-CF41E52BC9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4BE8EA-19F7-422C-8077-DEA2C94961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EFECAA-1AE7-411B-B626-5C9B4B1451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A62D4-41BE-4422-87B1-6A8F1042F6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055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989159-5060-4A60-A79E-6CC1CEDC7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188632-8A4E-4A33-A56F-362E3FB82F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76B132-487D-4754-8E85-B09DDC36DE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29FFE-A941-4F7B-A358-ED63487189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099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11E363-E764-467C-B9BF-198225A6D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860AFB-964D-45B6-97C9-54C78E3482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780106-5B73-4F96-91D8-011B79F5C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74AF4-8666-4C4F-BCB0-880905D858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353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20"/>
            </a:lvl2pPr>
            <a:lvl3pPr marL="1280160" indent="0">
              <a:buNone/>
              <a:defRPr sz="2240"/>
            </a:lvl3pPr>
            <a:lvl4pPr marL="1920240" indent="0">
              <a:buNone/>
              <a:defRPr sz="1960"/>
            </a:lvl4pPr>
            <a:lvl5pPr marL="2560320" indent="0">
              <a:buNone/>
              <a:defRPr sz="1960"/>
            </a:lvl5pPr>
            <a:lvl6pPr marL="3200400" indent="0">
              <a:buNone/>
              <a:defRPr sz="1960"/>
            </a:lvl6pPr>
            <a:lvl7pPr marL="3840480" indent="0">
              <a:buNone/>
              <a:defRPr sz="1960"/>
            </a:lvl7pPr>
            <a:lvl8pPr marL="4480560" indent="0">
              <a:buNone/>
              <a:defRPr sz="1960"/>
            </a:lvl8pPr>
            <a:lvl9pPr marL="5120640" indent="0">
              <a:buNone/>
              <a:defRPr sz="196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70B56C-C2A2-42A2-B1D6-3A060CDEA4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77E631-4B23-4858-AEAD-8FB16D66E7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F9897D-3C2A-4B48-A0E9-2FF2D4CF4B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102BE-FADE-4239-9BB2-198A091CEB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10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7910F9-312F-47C5-B4A8-C4A8AEC08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91A09E-41DF-4DBC-9285-FA4AFD784B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0262D1-0006-432C-955C-955E70390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F5603-C963-41F4-843B-053DA5D51C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916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DCEDFC-BBD6-4DBF-8ABB-785C1D4342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8F19E2-1A2A-45E4-B973-5BB121C95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71702FF-8647-4348-B419-CDA21A9BA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212F4-ACA5-4323-8686-63D1597375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960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E32E3C9-7D68-43BE-8E45-747BA0C231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5AE26C-149A-4EA0-B605-CDD3B1DF4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14FA15-CEEB-47C6-B12A-87B9C432AD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D2DA1-3331-4931-9A19-0EE5B86E89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805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BB2CE4-2721-49B3-9BB8-6CAE0D0B9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8993E7-4640-4D33-A5CA-D621CDFF3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D983D4-5260-4712-97D4-8C7E662B2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6EE66-5612-4BBB-ADA3-B24123A607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070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CCAAE7-A5C5-41BB-B511-F631F538B1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D2D798-C755-4CEE-96B7-A7BD447C2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7BDBFC-E12E-4A36-A1B3-3CCF0CDE9A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F6345-7E62-4B0A-A3F3-9F4C8EAAB8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60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CE763B-1ADD-4304-9A9C-8B78EA749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910697-CA9B-46E9-B6CF-630C5A5EE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FEBF11-96C0-4C85-9E0D-E029522534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21087-30C3-493B-BB21-F8AE599943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04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A355EF6-9F92-4FCC-A451-2656EBC67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25AFDB-3737-48A0-AF0F-CEE6C5692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2240281"/>
            <a:ext cx="11521440" cy="6336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9E374A1-C32E-4DBA-B1CA-679ABE8043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8743315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96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CFC6F6-6FA7-498A-B474-65616623AF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8743315"/>
            <a:ext cx="40538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96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395E98-280F-42E9-A226-DBF49F0E34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8743315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960"/>
            </a:lvl1pPr>
          </a:lstStyle>
          <a:p>
            <a:fld id="{B0E158A8-2B70-4318-87AB-34A8AC9DB0C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640080" algn="ctr" rtl="0" fontAlgn="base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1280160" algn="ctr" rtl="0" fontAlgn="base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920240" algn="ctr" rtl="0" fontAlgn="base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2560320" algn="ctr" rtl="0" fontAlgn="base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480060" indent="-480060" algn="l" rtl="0" eaLnBrk="0" fontAlgn="base" hangingPunct="0">
        <a:spcBef>
          <a:spcPct val="20000"/>
        </a:spcBef>
        <a:spcAft>
          <a:spcPct val="0"/>
        </a:spcAft>
        <a:buChar char="•"/>
        <a:defRPr kumimoji="1" sz="448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rtl="0" eaLnBrk="0" fontAlgn="base" hangingPunct="0">
        <a:spcBef>
          <a:spcPct val="20000"/>
        </a:spcBef>
        <a:spcAft>
          <a:spcPct val="0"/>
        </a:spcAft>
        <a:buChar char="–"/>
        <a:defRPr kumimoji="1" sz="3920">
          <a:solidFill>
            <a:schemeClr val="tx1"/>
          </a:solidFill>
          <a:latin typeface="+mn-lt"/>
          <a:ea typeface="+mn-ea"/>
        </a:defRPr>
      </a:lvl2pPr>
      <a:lvl3pPr marL="1600200" indent="-320040" algn="l" rtl="0" eaLnBrk="0" fontAlgn="base" hangingPunct="0">
        <a:spcBef>
          <a:spcPct val="20000"/>
        </a:spcBef>
        <a:spcAft>
          <a:spcPct val="0"/>
        </a:spcAft>
        <a:buChar char="•"/>
        <a:defRPr kumimoji="1" sz="3360">
          <a:solidFill>
            <a:schemeClr val="tx1"/>
          </a:solidFill>
          <a:latin typeface="+mn-lt"/>
          <a:ea typeface="+mn-ea"/>
        </a:defRPr>
      </a:lvl3pPr>
      <a:lvl4pPr marL="2240280" indent="-32004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4pPr>
      <a:lvl5pPr marL="2880360" indent="-320040" algn="l" rtl="0" eaLnBrk="0" fontAlgn="base" hangingPunct="0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5pPr>
      <a:lvl6pPr marL="352044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6pPr>
      <a:lvl7pPr marL="416052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7pPr>
      <a:lvl8pPr marL="480060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8pPr>
      <a:lvl9pPr marL="544068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37456B5-9EBC-47B0-A45A-B8157BD65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7815" y="122157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graphicFrame>
        <p:nvGraphicFramePr>
          <p:cNvPr id="10243" name="Group 3">
            <a:extLst>
              <a:ext uri="{FF2B5EF4-FFF2-40B4-BE49-F238E27FC236}">
                <a16:creationId xmlns:a16="http://schemas.microsoft.com/office/drawing/2014/main" id="{534F24C0-E8A8-4385-A2EB-1D631ACB1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675211"/>
              </p:ext>
            </p:extLst>
          </p:nvPr>
        </p:nvGraphicFramePr>
        <p:xfrm>
          <a:off x="259800" y="3187621"/>
          <a:ext cx="12299315" cy="4884241"/>
        </p:xfrm>
        <a:graphic>
          <a:graphicData uri="http://schemas.openxmlformats.org/drawingml/2006/table">
            <a:tbl>
              <a:tblPr/>
              <a:tblGrid>
                <a:gridCol w="6717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2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貴社名／貴団体名</a:t>
                      </a:r>
                      <a:endParaRPr kumimoji="1" lang="ja-JP" alt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Ｐゴシック" pitchFamily="50" charset="-128"/>
                      </a:endParaRPr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個数</a:t>
                      </a:r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45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ＭＳ Ｐゴシック" pitchFamily="50" charset="-128"/>
                      </a:endParaRPr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4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　　　　</a:t>
                      </a:r>
                      <a:r>
                        <a:rPr kumimoji="1" lang="ja-JP" altLang="en-US" sz="4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／　　個口</a:t>
                      </a:r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ご担当者名</a:t>
                      </a:r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緊急連絡先</a:t>
                      </a:r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8189">
                <a:tc>
                  <a:txBody>
                    <a:bodyPr/>
                    <a:lstStyle/>
                    <a:p>
                      <a:pPr algn="l"/>
                      <a:endParaRPr kumimoji="1" lang="ja-JP" altLang="en-US" sz="2200" dirty="0"/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500" dirty="0"/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3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  <a:cs typeface="+mn-cs"/>
                        </a:rPr>
                        <a:t>送付物の内容</a:t>
                      </a:r>
                      <a:endParaRPr kumimoji="1" lang="ja-JP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Ｐゴシック" pitchFamily="50" charset="-128"/>
                        <a:cs typeface="+mn-cs"/>
                      </a:endParaRPr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206">
                <a:tc gridSpan="2">
                  <a:txBody>
                    <a:bodyPr/>
                    <a:lstStyle/>
                    <a:p>
                      <a:endParaRPr kumimoji="1" lang="en-US" altLang="ja-JP" sz="2200" b="1" dirty="0"/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00" name="Text Box 19">
            <a:extLst>
              <a:ext uri="{FF2B5EF4-FFF2-40B4-BE49-F238E27FC236}">
                <a16:creationId xmlns:a16="http://schemas.microsoft.com/office/drawing/2014/main" id="{38202321-92C2-4C93-AB0E-D5518DDA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42" y="1248628"/>
            <a:ext cx="6452090" cy="1395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540" dirty="0">
                <a:latin typeface="+mn-ea"/>
              </a:rPr>
              <a:t>〒</a:t>
            </a:r>
            <a:r>
              <a:rPr lang="en-US" altLang="ja-JP" sz="1540" dirty="0">
                <a:latin typeface="+mn-ea"/>
              </a:rPr>
              <a:t>220-0012</a:t>
            </a:r>
            <a:r>
              <a:rPr lang="ja-JP" altLang="en-US" sz="1540" dirty="0">
                <a:latin typeface="+mn-ea"/>
              </a:rPr>
              <a:t>　神奈川県横浜市西区みなとみらい</a:t>
            </a:r>
            <a:r>
              <a:rPr lang="en-US" altLang="ja-JP" sz="1540" dirty="0">
                <a:latin typeface="+mn-ea"/>
              </a:rPr>
              <a:t>1-1-1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1540" dirty="0">
                <a:latin typeface="+mn-ea"/>
                <a:ea typeface="+mn-ea"/>
              </a:rPr>
              <a:t>パシフィコ横浜　会議センター</a:t>
            </a:r>
            <a:r>
              <a:rPr lang="en-US" altLang="ja-JP" sz="1540" dirty="0">
                <a:latin typeface="+mn-ea"/>
                <a:ea typeface="+mn-ea"/>
              </a:rPr>
              <a:t>2</a:t>
            </a:r>
            <a:r>
              <a:rPr lang="ja-JP" altLang="en-US" sz="1540" dirty="0">
                <a:latin typeface="+mn-ea"/>
                <a:ea typeface="+mn-ea"/>
              </a:rPr>
              <a:t>階ホワイエ</a:t>
            </a:r>
            <a:endParaRPr lang="en-US" altLang="ja-JP" sz="1540" dirty="0">
              <a:latin typeface="+mn-ea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lang="ja-JP" altLang="en-US" sz="1540" dirty="0">
                <a:latin typeface="+mn-ea"/>
                <a:ea typeface="+mn-ea"/>
              </a:rPr>
              <a:t>担当</a:t>
            </a:r>
            <a:r>
              <a:rPr lang="en-US" altLang="ja-JP" sz="1540" dirty="0">
                <a:latin typeface="+mn-ea"/>
                <a:ea typeface="+mn-ea"/>
              </a:rPr>
              <a:t>:</a:t>
            </a:r>
            <a:r>
              <a:rPr lang="ja-JP" altLang="en-US" sz="1540" dirty="0">
                <a:latin typeface="+mn-ea"/>
                <a:ea typeface="+mn-ea"/>
              </a:rPr>
              <a:t>　平野　 宛　　</a:t>
            </a:r>
            <a:r>
              <a:rPr lang="en-US" altLang="ja-JP" sz="1540" dirty="0">
                <a:latin typeface="+mn-ea"/>
                <a:ea typeface="+mn-ea"/>
              </a:rPr>
              <a:t>14</a:t>
            </a:r>
            <a:r>
              <a:rPr lang="ja-JP" altLang="en-US" sz="1540" dirty="0">
                <a:latin typeface="+mn-ea"/>
                <a:ea typeface="+mn-ea"/>
              </a:rPr>
              <a:t>時～</a:t>
            </a:r>
            <a:r>
              <a:rPr lang="en-US" altLang="ja-JP" sz="1540" dirty="0">
                <a:latin typeface="+mn-ea"/>
                <a:ea typeface="+mn-ea"/>
              </a:rPr>
              <a:t>16</a:t>
            </a:r>
            <a:r>
              <a:rPr lang="ja-JP" altLang="en-US" sz="1540" dirty="0">
                <a:latin typeface="+mn-ea"/>
                <a:ea typeface="+mn-ea"/>
              </a:rPr>
              <a:t>時必着</a:t>
            </a:r>
            <a:endParaRPr lang="en-US" altLang="ja-JP" sz="1540" dirty="0">
              <a:latin typeface="+mn-ea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ja-JP" sz="1540" dirty="0">
                <a:latin typeface="+mn-ea"/>
              </a:rPr>
              <a:t>TEL</a:t>
            </a:r>
            <a:r>
              <a:rPr lang="ja-JP" altLang="en-US" sz="1540" dirty="0">
                <a:latin typeface="+mn-ea"/>
              </a:rPr>
              <a:t>：</a:t>
            </a:r>
            <a:r>
              <a:rPr lang="ja-JP" altLang="en-US" sz="1540" dirty="0">
                <a:solidFill>
                  <a:srgbClr val="222222"/>
                </a:solidFill>
                <a:latin typeface="Noto Sans JP"/>
              </a:rPr>
              <a:t> </a:t>
            </a:r>
            <a:r>
              <a:rPr lang="en-US" altLang="ja-JP" sz="1540" dirty="0">
                <a:solidFill>
                  <a:srgbClr val="222222"/>
                </a:solidFill>
                <a:latin typeface="Noto Sans JP"/>
              </a:rPr>
              <a:t>045-221-2155(</a:t>
            </a:r>
            <a:r>
              <a:rPr lang="ja-JP" altLang="en-US" sz="1540" dirty="0">
                <a:solidFill>
                  <a:srgbClr val="222222"/>
                </a:solidFill>
                <a:latin typeface="Noto Sans JP"/>
              </a:rPr>
              <a:t>パシフィコ横浜・総合案内</a:t>
            </a:r>
            <a:r>
              <a:rPr lang="en-US" altLang="ja-JP" sz="1540" dirty="0">
                <a:solidFill>
                  <a:srgbClr val="222222"/>
                </a:solidFill>
                <a:latin typeface="Noto Sans JP"/>
              </a:rPr>
              <a:t>)</a:t>
            </a:r>
            <a:endParaRPr lang="en-US" altLang="ja-JP" sz="154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101" name="Text Box 21">
            <a:extLst>
              <a:ext uri="{FF2B5EF4-FFF2-40B4-BE49-F238E27FC236}">
                <a16:creationId xmlns:a16="http://schemas.microsoft.com/office/drawing/2014/main" id="{B59EB027-A6A0-4BD9-9265-76B2D8DC0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466" y="1260786"/>
            <a:ext cx="5947410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80" dirty="0">
                <a:latin typeface="Century" panose="02040604050505020304" pitchFamily="18" charset="0"/>
              </a:rPr>
              <a:t>※</a:t>
            </a:r>
            <a:r>
              <a:rPr lang="ja-JP" altLang="en-US" sz="1680" dirty="0">
                <a:latin typeface="Century" panose="02040604050505020304" pitchFamily="18" charset="0"/>
              </a:rPr>
              <a:t>本送付状のコピーを全てのお荷物の側面に貼付してください。</a:t>
            </a:r>
          </a:p>
          <a:p>
            <a:pPr eaLnBrk="1" hangingPunct="1"/>
            <a:r>
              <a:rPr lang="en-US" altLang="ja-JP" sz="1680" dirty="0">
                <a:latin typeface="Century" panose="02040604050505020304" pitchFamily="18" charset="0"/>
              </a:rPr>
              <a:t>※</a:t>
            </a:r>
            <a:r>
              <a:rPr lang="en-US" altLang="ja-JP" sz="1680" b="1" u="sng" dirty="0">
                <a:latin typeface="Century" panose="02040604050505020304" pitchFamily="18" charset="0"/>
              </a:rPr>
              <a:t>9</a:t>
            </a:r>
            <a:r>
              <a:rPr lang="ja-JP" altLang="en-US" sz="1680" b="1" u="sng" dirty="0">
                <a:latin typeface="Century" panose="02040604050505020304" pitchFamily="18" charset="0"/>
              </a:rPr>
              <a:t>月</a:t>
            </a:r>
            <a:r>
              <a:rPr lang="en-US" altLang="ja-JP" sz="1680" b="1" u="sng" dirty="0">
                <a:latin typeface="Century" panose="02040604050505020304" pitchFamily="18" charset="0"/>
              </a:rPr>
              <a:t>28</a:t>
            </a:r>
            <a:r>
              <a:rPr lang="ja-JP" altLang="en-US" sz="1680" b="1" u="sng" dirty="0">
                <a:latin typeface="Century" panose="02040604050505020304" pitchFamily="18" charset="0"/>
              </a:rPr>
              <a:t>日（木）</a:t>
            </a:r>
            <a:r>
              <a:rPr lang="en-US" altLang="ja-JP" sz="1680" b="1" u="sng" dirty="0">
                <a:latin typeface="Century" panose="02040604050505020304" pitchFamily="18" charset="0"/>
              </a:rPr>
              <a:t> </a:t>
            </a:r>
            <a:r>
              <a:rPr lang="ja-JP" altLang="en-US" sz="1680" b="1" u="sng" dirty="0">
                <a:latin typeface="Century" panose="02040604050505020304" pitchFamily="18" charset="0"/>
              </a:rPr>
              <a:t>午後（指定）</a:t>
            </a:r>
            <a:r>
              <a:rPr lang="ja-JP" altLang="en-US" sz="1680" dirty="0">
                <a:latin typeface="Century" panose="02040604050505020304" pitchFamily="18" charset="0"/>
              </a:rPr>
              <a:t>にてお送りください。</a:t>
            </a:r>
            <a:endParaRPr lang="ja-JP" altLang="en-US" sz="1680" dirty="0"/>
          </a:p>
          <a:p>
            <a:pPr eaLnBrk="1" hangingPunct="1"/>
            <a:r>
              <a:rPr lang="en-US" altLang="ja-JP" sz="1680" dirty="0"/>
              <a:t>※</a:t>
            </a:r>
            <a:r>
              <a:rPr lang="ja-JP" altLang="en-US" sz="1680" dirty="0"/>
              <a:t>会期終了後、余りました送付物は破棄いたします。回収される場合、事前に運営準備室までご連絡ください。</a:t>
            </a:r>
            <a:endParaRPr lang="en-US" altLang="ja-JP" sz="1680" dirty="0"/>
          </a:p>
          <a:p>
            <a:pPr eaLnBrk="1" hangingPunct="1"/>
            <a:r>
              <a:rPr lang="en-US" altLang="ja-JP" sz="1680" dirty="0"/>
              <a:t>※</a:t>
            </a:r>
            <a:r>
              <a:rPr lang="ja-JP" altLang="en-US" sz="1680" dirty="0"/>
              <a:t>学会中は、相当数のお荷物が届きますので、お早目にお荷物の到着確認をお願いいたします。</a:t>
            </a:r>
            <a:endParaRPr lang="en-US" altLang="ja-JP" sz="168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7FBC8C-1F3B-45F4-9C99-76651E8A00E0}"/>
              </a:ext>
            </a:extLst>
          </p:cNvPr>
          <p:cNvSpPr/>
          <p:nvPr/>
        </p:nvSpPr>
        <p:spPr>
          <a:xfrm>
            <a:off x="251144" y="62369"/>
            <a:ext cx="12299315" cy="1109028"/>
          </a:xfrm>
          <a:prstGeom prst="rect">
            <a:avLst/>
          </a:prstGeom>
          <a:solidFill>
            <a:srgbClr val="00B0F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920" b="1" dirty="0">
                <a:solidFill>
                  <a:schemeClr val="bg1"/>
                </a:solidFill>
              </a:rPr>
              <a:t>第</a:t>
            </a:r>
            <a:r>
              <a:rPr lang="en-US" altLang="ja-JP" sz="3920" b="1" dirty="0">
                <a:solidFill>
                  <a:schemeClr val="bg1"/>
                </a:solidFill>
              </a:rPr>
              <a:t>81</a:t>
            </a:r>
            <a:r>
              <a:rPr lang="ja-JP" altLang="en-US" sz="3920" b="1" dirty="0">
                <a:solidFill>
                  <a:schemeClr val="bg1"/>
                </a:solidFill>
              </a:rPr>
              <a:t>回日本癌学会学術総会　荷物送付状</a:t>
            </a:r>
          </a:p>
        </p:txBody>
      </p:sp>
      <p:sp>
        <p:nvSpPr>
          <p:cNvPr id="3104" name="テキスト ボックス 10">
            <a:extLst>
              <a:ext uri="{FF2B5EF4-FFF2-40B4-BE49-F238E27FC236}">
                <a16:creationId xmlns:a16="http://schemas.microsoft.com/office/drawing/2014/main" id="{C4AA810C-0725-4DF6-AB10-1E7C7083A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44" y="8128990"/>
            <a:ext cx="12299315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240" b="1" dirty="0"/>
              <a:t>備考</a:t>
            </a:r>
            <a:endParaRPr lang="en-US" altLang="ja-JP" sz="2240" b="1" dirty="0"/>
          </a:p>
          <a:p>
            <a:pPr eaLnBrk="1" hangingPunct="1"/>
            <a:endParaRPr lang="en-US" altLang="ja-JP" sz="336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DC3A98A-AA0E-40FE-9E5F-C417767434C7}"/>
              </a:ext>
            </a:extLst>
          </p:cNvPr>
          <p:cNvCxnSpPr/>
          <p:nvPr/>
        </p:nvCxnSpPr>
        <p:spPr>
          <a:xfrm>
            <a:off x="14465696" y="501662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7C096742-88C8-44DA-9180-6D84664C8662}"/>
              </a:ext>
            </a:extLst>
          </p:cNvPr>
          <p:cNvGraphicFramePr>
            <a:graphicFrameLocks noGrp="1"/>
          </p:cNvGraphicFramePr>
          <p:nvPr/>
        </p:nvGraphicFramePr>
        <p:xfrm>
          <a:off x="-2582562" y="1692876"/>
          <a:ext cx="208280" cy="475488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6260087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6246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4601</TotalTime>
  <Words>134</Words>
  <Application>Microsoft Office PowerPoint</Application>
  <PresentationFormat>A3 297x420 mm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Noto Sans JP</vt:lpstr>
      <vt:lpstr>Arial</vt:lpstr>
      <vt:lpstr>Calibri</vt:lpstr>
      <vt:lpstr>Century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Yukiko Otani</dc:creator>
  <cp:lastModifiedBy>粕川 今日子</cp:lastModifiedBy>
  <cp:revision>467</cp:revision>
  <dcterms:created xsi:type="dcterms:W3CDTF">2009-03-27T04:59:54Z</dcterms:created>
  <dcterms:modified xsi:type="dcterms:W3CDTF">2022-08-16T07:38:19Z</dcterms:modified>
</cp:coreProperties>
</file>