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3" d="100"/>
          <a:sy n="133" d="100"/>
        </p:scale>
        <p:origin x="1992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2024/8/20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2381" y="15367"/>
            <a:ext cx="7164388" cy="824483"/>
          </a:xfrm>
          <a:prstGeom prst="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回日本肥満学会・第</a:t>
            </a:r>
            <a:r>
              <a:rPr lang="en-US" altLang="ja-JP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42</a:t>
            </a:r>
            <a:r>
              <a:rPr lang="ja-JP" altLang="en-US" sz="20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回日本肥満症治療学会学術集会</a:t>
            </a: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50751"/>
              </p:ext>
            </p:extLst>
          </p:nvPr>
        </p:nvGraphicFramePr>
        <p:xfrm>
          <a:off x="111124" y="960239"/>
          <a:ext cx="6946902" cy="42727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／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/>
                      <a:r>
                        <a:rPr lang="ja-JP" altLang="en-US" sz="1200" dirty="0">
                          <a:effectLst/>
                        </a:rPr>
                        <a:t>〒</a:t>
                      </a:r>
                      <a:r>
                        <a:rPr lang="en-US" altLang="ja-JP" sz="1200" dirty="0">
                          <a:effectLst/>
                        </a:rPr>
                        <a:t>220-0012</a:t>
                      </a:r>
                      <a:r>
                        <a:rPr lang="ja-JP" altLang="en-US" sz="1200" dirty="0">
                          <a:effectLst/>
                        </a:rPr>
                        <a:t>神奈川県横浜市西区みなとみらい１丁目１−１</a:t>
                      </a:r>
                      <a:endParaRPr lang="ja-JP" altLang="en-US" sz="1200" dirty="0"/>
                    </a:p>
                    <a:p>
                      <a:pPr rtl="0"/>
                      <a:r>
                        <a:rPr lang="ja-JP" altLang="en-US" sz="1200" dirty="0">
                          <a:effectLst/>
                        </a:rPr>
                        <a:t> 　　　　　パシフィコ横浜 会議センター　</a:t>
                      </a:r>
                      <a:r>
                        <a:rPr lang="en-US" altLang="ja-JP" sz="1200" dirty="0">
                          <a:effectLst/>
                        </a:rPr>
                        <a:t>2</a:t>
                      </a:r>
                      <a:r>
                        <a:rPr lang="ja-JP" altLang="en-US" sz="1200" dirty="0">
                          <a:effectLst/>
                        </a:rPr>
                        <a:t>階 </a:t>
                      </a:r>
                      <a:r>
                        <a:rPr lang="en-US" altLang="ja-JP" sz="1200" dirty="0">
                          <a:effectLst/>
                        </a:rPr>
                        <a:t>211</a:t>
                      </a:r>
                    </a:p>
                    <a:p>
                      <a:pPr rtl="0"/>
                      <a:r>
                        <a:rPr lang="ja-JP" altLang="en-US" sz="1200" dirty="0">
                          <a:effectLst/>
                        </a:rPr>
                        <a:t>第</a:t>
                      </a:r>
                      <a:r>
                        <a:rPr lang="en-US" altLang="ja-JP" sz="1200" dirty="0">
                          <a:effectLst/>
                        </a:rPr>
                        <a:t>45</a:t>
                      </a:r>
                      <a:r>
                        <a:rPr lang="ja-JP" altLang="en-US" sz="1200" dirty="0">
                          <a:effectLst/>
                        </a:rPr>
                        <a:t>回日本肥満学会・第</a:t>
                      </a:r>
                      <a:r>
                        <a:rPr lang="en-US" altLang="ja-JP" sz="1200" dirty="0">
                          <a:effectLst/>
                        </a:rPr>
                        <a:t>42</a:t>
                      </a:r>
                      <a:r>
                        <a:rPr lang="ja-JP" altLang="en-US" sz="1200" dirty="0">
                          <a:effectLst/>
                        </a:rPr>
                        <a:t>回日本肥満症治療学会学術集会　運営本部 宛</a:t>
                      </a:r>
                    </a:p>
                    <a:p>
                      <a:pPr rtl="0"/>
                      <a:r>
                        <a:rPr lang="en-US" altLang="ja-JP" sz="1200" dirty="0">
                          <a:effectLst/>
                        </a:rPr>
                        <a:t>TEL: 090-8214-0790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日（金）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129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下山 たまき</cp:lastModifiedBy>
  <cp:revision>125</cp:revision>
  <cp:lastPrinted>2022-10-18T06:44:05Z</cp:lastPrinted>
  <dcterms:created xsi:type="dcterms:W3CDTF">2011-01-14T11:42:04Z</dcterms:created>
  <dcterms:modified xsi:type="dcterms:W3CDTF">2024-08-20T03:10:52Z</dcterms:modified>
</cp:coreProperties>
</file>