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2192000" cy="6858000"/>
  <p:notesSz cx="7099300" cy="1023461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gfa Rotis Sans Serif" panose="00000400000000000000" pitchFamily="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gfa Rotis Sans Serif" panose="00000400000000000000" pitchFamily="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gfa Rotis Sans Serif" panose="00000400000000000000" pitchFamily="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gfa Rotis Sans Serif" panose="00000400000000000000" pitchFamily="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gfa Rotis Sans Serif" panose="00000400000000000000" pitchFamily="2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gfa Rotis Sans Serif" panose="00000400000000000000" pitchFamily="2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gfa Rotis Sans Serif" panose="00000400000000000000" pitchFamily="2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gfa Rotis Sans Serif" panose="00000400000000000000" pitchFamily="2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gfa Rotis Sans Serif" panose="00000400000000000000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el Bode" initials="M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C4C4"/>
    <a:srgbClr val="CCECFF"/>
    <a:srgbClr val="008000"/>
    <a:srgbClr val="235BA6"/>
    <a:srgbClr val="00509B"/>
    <a:srgbClr val="86C225"/>
    <a:srgbClr val="C5E98B"/>
    <a:srgbClr val="67C758"/>
    <a:srgbClr val="0C1D0A"/>
    <a:srgbClr val="81E5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73" autoAdjust="0"/>
    <p:restoredTop sz="93487" autoAdjust="0"/>
  </p:normalViewPr>
  <p:slideViewPr>
    <p:cSldViewPr snapToGrid="0" showGuides="1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75" d="100"/>
          <a:sy n="75" d="100"/>
        </p:scale>
        <p:origin x="395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55" tIns="47527" rIns="95055" bIns="47527" numCol="1" anchor="t" anchorCtr="0" compatLnSpc="1">
            <a:prstTxWarp prst="textNoShape">
              <a:avLst/>
            </a:prstTxWarp>
          </a:bodyPr>
          <a:lstStyle>
            <a:lvl1pPr defTabSz="950759" eaLnBrk="1" hangingPunct="1">
              <a:defRPr sz="11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6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55" tIns="47527" rIns="95055" bIns="47527" numCol="1" anchor="t" anchorCtr="0" compatLnSpc="1">
            <a:prstTxWarp prst="textNoShape">
              <a:avLst/>
            </a:prstTxWarp>
          </a:bodyPr>
          <a:lstStyle>
            <a:lvl1pPr algn="r" defTabSz="950759" eaLnBrk="1" hangingPunct="1">
              <a:defRPr sz="11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55" tIns="47527" rIns="95055" bIns="47527" numCol="1" anchor="b" anchorCtr="0" compatLnSpc="1">
            <a:prstTxWarp prst="textNoShape">
              <a:avLst/>
            </a:prstTxWarp>
          </a:bodyPr>
          <a:lstStyle>
            <a:lvl1pPr defTabSz="950759" eaLnBrk="1" hangingPunct="1">
              <a:defRPr sz="11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6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55" tIns="47527" rIns="95055" bIns="47527" numCol="1" anchor="b" anchorCtr="0" compatLnSpc="1">
            <a:prstTxWarp prst="textNoShape">
              <a:avLst/>
            </a:prstTxWarp>
          </a:bodyPr>
          <a:lstStyle>
            <a:lvl1pPr algn="r" defTabSz="950759" eaLnBrk="1" hangingPunct="1">
              <a:defRPr sz="11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44E925E-087F-4B9F-8F8B-C083727A122E}" type="slidenum">
              <a:rPr lang="de-DE" altLang="de-DE"/>
              <a:pPr>
                <a:defRPr/>
              </a:pPr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404013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55" tIns="47527" rIns="95055" bIns="47527" numCol="1" anchor="t" anchorCtr="0" compatLnSpc="1">
            <a:prstTxWarp prst="textNoShape">
              <a:avLst/>
            </a:prstTxWarp>
          </a:bodyPr>
          <a:lstStyle>
            <a:lvl1pPr defTabSz="950759" eaLnBrk="1" hangingPunct="1">
              <a:defRPr sz="11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6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55" tIns="47527" rIns="95055" bIns="47527" numCol="1" anchor="t" anchorCtr="0" compatLnSpc="1">
            <a:prstTxWarp prst="textNoShape">
              <a:avLst/>
            </a:prstTxWarp>
          </a:bodyPr>
          <a:lstStyle>
            <a:lvl1pPr algn="r" defTabSz="950759" eaLnBrk="1" hangingPunct="1">
              <a:defRPr sz="11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9700" y="768350"/>
            <a:ext cx="6821488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1" y="4862514"/>
            <a:ext cx="5207000" cy="460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55" tIns="47527" rIns="95055" bIns="475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/>
              <a:t>Klicken Sie, um die Formate des Vorlagentextes zu bearbeiten</a:t>
            </a:r>
          </a:p>
          <a:p>
            <a:pPr lvl="1"/>
            <a:r>
              <a:rPr lang="de-DE" altLang="de-DE" noProof="0"/>
              <a:t>Zweite Ebene</a:t>
            </a:r>
          </a:p>
          <a:p>
            <a:pPr lvl="2"/>
            <a:r>
              <a:rPr lang="de-DE" altLang="de-DE" noProof="0"/>
              <a:t>Dritte Ebene</a:t>
            </a:r>
          </a:p>
          <a:p>
            <a:pPr lvl="3"/>
            <a:r>
              <a:rPr lang="de-DE" altLang="de-DE" noProof="0"/>
              <a:t>Vierte Ebene</a:t>
            </a:r>
          </a:p>
          <a:p>
            <a:pPr lvl="4"/>
            <a:r>
              <a:rPr lang="de-DE" altLang="de-DE" noProof="0"/>
              <a:t>Fünfte Ebene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55" tIns="47527" rIns="95055" bIns="47527" numCol="1" anchor="b" anchorCtr="0" compatLnSpc="1">
            <a:prstTxWarp prst="textNoShape">
              <a:avLst/>
            </a:prstTxWarp>
          </a:bodyPr>
          <a:lstStyle>
            <a:lvl1pPr defTabSz="950759" eaLnBrk="1" hangingPunct="1">
              <a:defRPr sz="11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6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55" tIns="47527" rIns="95055" bIns="47527" numCol="1" anchor="b" anchorCtr="0" compatLnSpc="1">
            <a:prstTxWarp prst="textNoShape">
              <a:avLst/>
            </a:prstTxWarp>
          </a:bodyPr>
          <a:lstStyle>
            <a:lvl1pPr algn="r" defTabSz="950759" eaLnBrk="1" hangingPunct="1">
              <a:defRPr sz="11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4ACD6F2-185F-479D-AA4D-9B9F33231B60}" type="slidenum">
              <a:rPr lang="de-DE" altLang="de-DE"/>
              <a:pPr>
                <a:defRPr/>
              </a:pPr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749919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 userDrawn="1"/>
        </p:nvSpPr>
        <p:spPr bwMode="auto">
          <a:xfrm>
            <a:off x="0" y="0"/>
            <a:ext cx="12192000" cy="647700"/>
          </a:xfrm>
          <a:prstGeom prst="rect">
            <a:avLst/>
          </a:prstGeom>
          <a:solidFill>
            <a:srgbClr val="C4C4C4"/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Agfa Rotis Sans Serif" panose="00000400000000000000" pitchFamily="2" charset="0"/>
            </a:endParaRPr>
          </a:p>
        </p:txBody>
      </p:sp>
      <p:sp>
        <p:nvSpPr>
          <p:cNvPr id="7" name="Rechteck 6"/>
          <p:cNvSpPr/>
          <p:nvPr userDrawn="1"/>
        </p:nvSpPr>
        <p:spPr bwMode="auto">
          <a:xfrm>
            <a:off x="0" y="6477000"/>
            <a:ext cx="12192000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Agfa Rotis Sans Serif" panose="00000400000000000000" pitchFamily="2" charset="0"/>
            </a:endParaRP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C138D69D-9F7C-42AB-9A5B-D49DC6ECEC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731500" y="6477000"/>
            <a:ext cx="1403350" cy="76200"/>
          </a:xfrm>
          <a:prstGeom prst="rect">
            <a:avLst/>
          </a:prstGeom>
          <a:solidFill>
            <a:srgbClr val="235BA6"/>
          </a:soli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>
              <a:defRPr/>
            </a:pPr>
            <a:endParaRPr lang="de-DE" altLang="de-DE" dirty="0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EE5EBA4F-5B70-6C1E-5F52-678187A216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79198" y="0"/>
            <a:ext cx="812802" cy="636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698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6D4D1F30-746B-A7B4-3ED4-87FA2A09F760}"/>
              </a:ext>
            </a:extLst>
          </p:cNvPr>
          <p:cNvSpPr/>
          <p:nvPr/>
        </p:nvSpPr>
        <p:spPr bwMode="auto">
          <a:xfrm>
            <a:off x="185530" y="2047012"/>
            <a:ext cx="11852476" cy="2871582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gfa Rotis Sans Serif" panose="00000400000000000000" pitchFamily="2" charset="0"/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483E3369-C412-7675-5198-5CD3D14E3A55}"/>
              </a:ext>
            </a:extLst>
          </p:cNvPr>
          <p:cNvSpPr/>
          <p:nvPr/>
        </p:nvSpPr>
        <p:spPr bwMode="auto">
          <a:xfrm>
            <a:off x="185530" y="727792"/>
            <a:ext cx="11852475" cy="1167269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gfa Rotis Sans Serif" panose="00000400000000000000" pitchFamily="2" charset="0"/>
            </a:endParaRPr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B02438D3-45C6-40A4-9D2F-BC48ECD95BE7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3350" y="116804"/>
            <a:ext cx="10962582" cy="459037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（例）　</a:t>
            </a:r>
            <a:r>
              <a:rPr lang="en-US" altLang="ja-JP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P</a:t>
            </a:r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〇</a:t>
            </a:r>
            <a:r>
              <a:rPr lang="en-US" altLang="ja-JP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-○○</a:t>
            </a:r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演題名（</a:t>
            </a:r>
            <a:r>
              <a:rPr lang="en-US" altLang="ja-JP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Slide</a:t>
            </a:r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lang="en-US" altLang="ja-JP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title 24-32 pt </a:t>
            </a:r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endParaRPr lang="de-DE" sz="2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7535E8E-AD41-4DE1-B47E-624B47A4FA01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3350" y="6507423"/>
            <a:ext cx="10660657" cy="317500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ja-JP" altLang="en-US" sz="1600" dirty="0"/>
              <a:t>演者名　（○○　○○</a:t>
            </a:r>
            <a:r>
              <a:rPr lang="de-DE" sz="1600" dirty="0"/>
              <a:t> et al.</a:t>
            </a:r>
            <a:r>
              <a:rPr lang="ja-JP" altLang="en-US" sz="1600" dirty="0"/>
              <a:t>）</a:t>
            </a:r>
            <a:r>
              <a:rPr lang="de-DE" sz="1600" dirty="0"/>
              <a:t>                             </a:t>
            </a:r>
            <a:r>
              <a:rPr lang="ja-JP" altLang="en-US" sz="1600" dirty="0"/>
              <a:t>　　　　　　　　　　　　「メッセージ」</a:t>
            </a:r>
            <a:endParaRPr lang="de-DE" sz="160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744104A-C70F-47A8-9813-93C8341644A7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332757" y="830839"/>
            <a:ext cx="2488081" cy="505821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ja-JP" altLang="en-US" sz="2400" b="1" dirty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2400" b="1" u="sng" dirty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目的・背景</a:t>
            </a:r>
            <a:endParaRPr lang="en-US" sz="2400" b="1" u="sng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Clr>
                <a:srgbClr val="C00000"/>
              </a:buClr>
              <a:buNone/>
            </a:pPr>
            <a:endParaRPr lang="en-US" altLang="ja-JP" sz="2400" b="1" i="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Textplatzhalter 4">
            <a:extLst>
              <a:ext uri="{FF2B5EF4-FFF2-40B4-BE49-F238E27FC236}">
                <a16:creationId xmlns:a16="http://schemas.microsoft.com/office/drawing/2014/main" id="{9F5954A0-6B2B-4943-A3EB-0C5EECEB9493}"/>
              </a:ext>
            </a:extLst>
          </p:cNvPr>
          <p:cNvSpPr txBox="1">
            <a:spLocks/>
          </p:cNvSpPr>
          <p:nvPr/>
        </p:nvSpPr>
        <p:spPr>
          <a:xfrm>
            <a:off x="674013" y="2275304"/>
            <a:ext cx="1620613" cy="56278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u="sng" dirty="0">
                <a:solidFill>
                  <a:srgbClr val="00509B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研究計画</a:t>
            </a:r>
            <a:endParaRPr lang="en-US" altLang="ja-JP" b="1" u="sng" dirty="0">
              <a:solidFill>
                <a:srgbClr val="00509B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en-US" altLang="ja-JP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42900" indent="-342900">
              <a:buClr>
                <a:srgbClr val="00509B"/>
              </a:buClr>
              <a:buFont typeface="Arial" panose="020B0604020202020204" pitchFamily="34" charset="0"/>
              <a:buChar char="•"/>
            </a:pPr>
            <a:endParaRPr lang="en-US" altLang="ja-JP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buClr>
                <a:srgbClr val="00509B"/>
              </a:buClr>
            </a:pPr>
            <a:endParaRPr lang="en-US" altLang="ja-JP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23AE9013-0CE4-48D2-ACAD-1761EC9551E9}"/>
              </a:ext>
            </a:extLst>
          </p:cNvPr>
          <p:cNvSpPr/>
          <p:nvPr/>
        </p:nvSpPr>
        <p:spPr bwMode="auto">
          <a:xfrm>
            <a:off x="185530" y="5111199"/>
            <a:ext cx="11852476" cy="1282361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6A56632-97C3-271E-66F5-F9B4572D0C43}"/>
              </a:ext>
            </a:extLst>
          </p:cNvPr>
          <p:cNvSpPr/>
          <p:nvPr/>
        </p:nvSpPr>
        <p:spPr>
          <a:xfrm>
            <a:off x="581184" y="5221543"/>
            <a:ext cx="36371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u="sng" dirty="0">
                <a:solidFill>
                  <a:srgbClr val="008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コメンテーターへの要望</a:t>
            </a:r>
            <a:endParaRPr lang="en-US" altLang="ja-JP" sz="2400" b="1" u="sng" dirty="0">
              <a:solidFill>
                <a:srgbClr val="008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9784329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gfa Rotis Sans Serif" panose="00000400000000000000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gfa Rotis Sans Serif" panose="00000400000000000000" pitchFamily="2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äsentation1" id="{2278312A-9D69-4990-B5F0-DEE6503DD019}" vid="{C437FB2F-67E8-481B-9545-A2FE3BB2F9B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11515</TotalTime>
  <Words>37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Agfa Rotis Sans Serif</vt:lpstr>
      <vt:lpstr>游ゴシック</vt:lpstr>
      <vt:lpstr>Arial</vt:lpstr>
      <vt:lpstr>Times New Roman</vt:lpstr>
      <vt:lpstr>Standarddesign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Michael Bode</dc:creator>
  <cp:lastModifiedBy>藤田 由紀</cp:lastModifiedBy>
  <cp:revision>49</cp:revision>
  <cp:lastPrinted>2023-03-14T09:26:47Z</cp:lastPrinted>
  <dcterms:created xsi:type="dcterms:W3CDTF">2018-11-28T12:27:44Z</dcterms:created>
  <dcterms:modified xsi:type="dcterms:W3CDTF">2024-09-30T02:31:35Z</dcterms:modified>
</cp:coreProperties>
</file>