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gfa Rotis Sans Serif" panose="0000040000000000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Bode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4C4"/>
    <a:srgbClr val="CCECFF"/>
    <a:srgbClr val="008000"/>
    <a:srgbClr val="235BA6"/>
    <a:srgbClr val="00509B"/>
    <a:srgbClr val="86C225"/>
    <a:srgbClr val="C5E98B"/>
    <a:srgbClr val="67C758"/>
    <a:srgbClr val="0C1D0A"/>
    <a:srgbClr val="81E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73" autoAdjust="0"/>
    <p:restoredTop sz="93487" autoAdjust="0"/>
  </p:normalViewPr>
  <p:slideViewPr>
    <p:cSldViewPr snapToGrid="0" showGuides="1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39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t" anchorCtr="0" compatLnSpc="1">
            <a:prstTxWarp prst="textNoShape">
              <a:avLst/>
            </a:prstTxWarp>
          </a:bodyPr>
          <a:lstStyle>
            <a:lvl1pPr defTabSz="950759" eaLnBrk="1" hangingPunct="1">
              <a:defRPr sz="11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t" anchorCtr="0" compatLnSpc="1">
            <a:prstTxWarp prst="textNoShape">
              <a:avLst/>
            </a:prstTxWarp>
          </a:bodyPr>
          <a:lstStyle>
            <a:lvl1pPr algn="r" defTabSz="950759" eaLnBrk="1" hangingPunct="1">
              <a:defRPr sz="11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b" anchorCtr="0" compatLnSpc="1">
            <a:prstTxWarp prst="textNoShape">
              <a:avLst/>
            </a:prstTxWarp>
          </a:bodyPr>
          <a:lstStyle>
            <a:lvl1pPr defTabSz="950759" eaLnBrk="1" hangingPunct="1">
              <a:defRPr sz="11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b" anchorCtr="0" compatLnSpc="1">
            <a:prstTxWarp prst="textNoShape">
              <a:avLst/>
            </a:prstTxWarp>
          </a:bodyPr>
          <a:lstStyle>
            <a:lvl1pPr algn="r" defTabSz="950759" eaLnBrk="1" hangingPunct="1">
              <a:defRPr sz="11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4E925E-087F-4B9F-8F8B-C083727A122E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0401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t" anchorCtr="0" compatLnSpc="1">
            <a:prstTxWarp prst="textNoShape">
              <a:avLst/>
            </a:prstTxWarp>
          </a:bodyPr>
          <a:lstStyle>
            <a:lvl1pPr defTabSz="950759" eaLnBrk="1" hangingPunct="1">
              <a:defRPr sz="11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t" anchorCtr="0" compatLnSpc="1">
            <a:prstTxWarp prst="textNoShape">
              <a:avLst/>
            </a:prstTxWarp>
          </a:bodyPr>
          <a:lstStyle>
            <a:lvl1pPr algn="r" defTabSz="950759" eaLnBrk="1" hangingPunct="1">
              <a:defRPr sz="11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2148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1" y="4862514"/>
            <a:ext cx="52070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b" anchorCtr="0" compatLnSpc="1">
            <a:prstTxWarp prst="textNoShape">
              <a:avLst/>
            </a:prstTxWarp>
          </a:bodyPr>
          <a:lstStyle>
            <a:lvl1pPr defTabSz="950759" eaLnBrk="1" hangingPunct="1">
              <a:defRPr sz="11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55" tIns="47527" rIns="95055" bIns="47527" numCol="1" anchor="b" anchorCtr="0" compatLnSpc="1">
            <a:prstTxWarp prst="textNoShape">
              <a:avLst/>
            </a:prstTxWarp>
          </a:bodyPr>
          <a:lstStyle>
            <a:lvl1pPr algn="r" defTabSz="950759" eaLnBrk="1" hangingPunct="1">
              <a:defRPr sz="11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ACD6F2-185F-479D-AA4D-9B9F33231B60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4991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12192000" cy="647700"/>
          </a:xfrm>
          <a:prstGeom prst="rect">
            <a:avLst/>
          </a:prstGeom>
          <a:solidFill>
            <a:srgbClr val="C4C4C4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gfa Rotis Sans Serif" panose="00000400000000000000" pitchFamily="2" charset="0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0" y="6477000"/>
            <a:ext cx="12192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gfa Rotis Sans Serif" panose="00000400000000000000" pitchFamily="2" charset="0"/>
            </a:endParaRP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138D69D-9F7C-42AB-9A5B-D49DC6ECEC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31500" y="6477000"/>
            <a:ext cx="1403350" cy="76200"/>
          </a:xfrm>
          <a:prstGeom prst="rect">
            <a:avLst/>
          </a:prstGeom>
          <a:solidFill>
            <a:srgbClr val="235BA6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endParaRPr lang="de-DE" altLang="de-DE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E5EBA4F-5B70-6C1E-5F52-678187A216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9198" y="0"/>
            <a:ext cx="812802" cy="6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9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D4D1F30-746B-A7B4-3ED4-87FA2A09F760}"/>
              </a:ext>
            </a:extLst>
          </p:cNvPr>
          <p:cNvSpPr/>
          <p:nvPr/>
        </p:nvSpPr>
        <p:spPr bwMode="auto">
          <a:xfrm>
            <a:off x="185530" y="2047012"/>
            <a:ext cx="11852476" cy="28715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gfa Rotis Sans Serif" panose="00000400000000000000" pitchFamily="2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83E3369-C412-7675-5198-5CD3D14E3A55}"/>
              </a:ext>
            </a:extLst>
          </p:cNvPr>
          <p:cNvSpPr/>
          <p:nvPr/>
        </p:nvSpPr>
        <p:spPr bwMode="auto">
          <a:xfrm>
            <a:off x="185530" y="727792"/>
            <a:ext cx="11852475" cy="116726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gfa Rotis Sans Serif" panose="00000400000000000000" pitchFamily="2" charset="0"/>
            </a:endParaRP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B02438D3-45C6-40A4-9D2F-BC48ECD95BE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3350" y="116804"/>
            <a:ext cx="10962582" cy="45903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（例）　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-○○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演題名（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Slide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title 24-32 pt 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de-DE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535E8E-AD41-4DE1-B47E-624B47A4FA0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3350" y="6507423"/>
            <a:ext cx="10660657" cy="3175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ja-JP" altLang="en-US" sz="1600" dirty="0"/>
              <a:t>演者名　（○○　○○</a:t>
            </a:r>
            <a:r>
              <a:rPr lang="de-DE" sz="1600" dirty="0"/>
              <a:t> et al.</a:t>
            </a:r>
            <a:r>
              <a:rPr lang="ja-JP" altLang="en-US" sz="1600" dirty="0"/>
              <a:t>）</a:t>
            </a:r>
            <a:r>
              <a:rPr lang="de-DE" sz="1600" dirty="0"/>
              <a:t>                             </a:t>
            </a:r>
            <a:r>
              <a:rPr lang="ja-JP" altLang="en-US" sz="1600" dirty="0"/>
              <a:t>　　　　　　　　　　　　「メッセージ」</a:t>
            </a:r>
            <a:endParaRPr lang="de-DE" sz="160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44104A-C70F-47A8-9813-93C8341644A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32757" y="830839"/>
            <a:ext cx="2488081" cy="50582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ja-JP" altLang="en-US" sz="2400" b="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400" b="1" u="sng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目的・背景</a:t>
            </a:r>
            <a:endParaRPr lang="en-US" sz="2400" b="1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Clr>
                <a:srgbClr val="C00000"/>
              </a:buClr>
              <a:buNone/>
            </a:pPr>
            <a:endParaRPr lang="en-US" altLang="ja-JP" sz="2400" b="1" i="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9F5954A0-6B2B-4943-A3EB-0C5EECEB9493}"/>
              </a:ext>
            </a:extLst>
          </p:cNvPr>
          <p:cNvSpPr txBox="1">
            <a:spLocks/>
          </p:cNvSpPr>
          <p:nvPr/>
        </p:nvSpPr>
        <p:spPr>
          <a:xfrm>
            <a:off x="674013" y="2275304"/>
            <a:ext cx="1620613" cy="5627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u="sng" dirty="0">
                <a:solidFill>
                  <a:srgbClr val="00509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研究計画</a:t>
            </a:r>
            <a:endParaRPr lang="en-US" altLang="ja-JP" b="1" u="sng" dirty="0">
              <a:solidFill>
                <a:srgbClr val="00509B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buClr>
                <a:srgbClr val="00509B"/>
              </a:buClr>
              <a:buFont typeface="Arial" panose="020B0604020202020204" pitchFamily="34" charset="0"/>
              <a:buChar char="•"/>
            </a:pP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Clr>
                <a:srgbClr val="00509B"/>
              </a:buClr>
            </a:pP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3AE9013-0CE4-48D2-ACAD-1761EC9551E9}"/>
              </a:ext>
            </a:extLst>
          </p:cNvPr>
          <p:cNvSpPr/>
          <p:nvPr/>
        </p:nvSpPr>
        <p:spPr bwMode="auto">
          <a:xfrm>
            <a:off x="185530" y="5111199"/>
            <a:ext cx="11852476" cy="128236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6A56632-97C3-271E-66F5-F9B4572D0C43}"/>
              </a:ext>
            </a:extLst>
          </p:cNvPr>
          <p:cNvSpPr/>
          <p:nvPr/>
        </p:nvSpPr>
        <p:spPr>
          <a:xfrm>
            <a:off x="581184" y="5221543"/>
            <a:ext cx="3637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u="sng" dirty="0">
                <a:solidFill>
                  <a:srgbClr val="008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コメンテーターへの要望</a:t>
            </a:r>
            <a:endParaRPr lang="en-US" altLang="ja-JP" sz="2400" b="1" u="sng" dirty="0">
              <a:solidFill>
                <a:srgbClr val="008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78432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fa Rotis Sans Serif" panose="00000400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fa Rotis Sans Serif" panose="00000400000000000000" pitchFamily="2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äsentation1" id="{2278312A-9D69-4990-B5F0-DEE6503DD019}" vid="{C437FB2F-67E8-481B-9545-A2FE3BB2F9B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11515</TotalTime>
  <Words>37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Agfa Rotis Sans Serif</vt:lpstr>
      <vt:lpstr>游ゴシック</vt:lpstr>
      <vt:lpstr>Arial</vt:lpstr>
      <vt:lpstr>Times New Roman</vt:lpstr>
      <vt:lpstr>Standarddesign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Bode</dc:creator>
  <cp:lastModifiedBy>藤田 由紀</cp:lastModifiedBy>
  <cp:revision>49</cp:revision>
  <cp:lastPrinted>2023-03-14T09:26:47Z</cp:lastPrinted>
  <dcterms:created xsi:type="dcterms:W3CDTF">2018-11-28T12:27:44Z</dcterms:created>
  <dcterms:modified xsi:type="dcterms:W3CDTF">2024-09-30T02:31:35Z</dcterms:modified>
</cp:coreProperties>
</file>