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75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424" y="16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535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87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03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00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35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17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48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28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13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10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DCDAA-53FC-4976-A999-388B278ECEF0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49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672222" y="1031292"/>
            <a:ext cx="8461673" cy="5372367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539580" rIns="91440" bIns="269790" numCol="1" anchor="ctr" anchorCtr="0" compatLnSpc="1">
            <a:prstTxWarp prst="textNoShape">
              <a:avLst/>
            </a:prstTxWarp>
            <a:spAutoFit/>
          </a:bodyPr>
          <a:lstStyle>
            <a:lvl1pPr indent="358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発表者：　心リハ一郎、心リハ二郎（◎代表者）、心リハ三郎、心リハ四郎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利益相反の開示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】</a:t>
            </a:r>
            <a:endParaRPr kumimoji="0" lang="en-US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本研究に関連し、開示すべき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COI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関係にある企業などは以下の通りです。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受託研究・共同研究費：　　　○○製薬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奨学寄附金：　　　　　　　　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××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製薬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寄附講座所属：　　　　　　　あり（△△製薬）　　　　　　　　　　　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または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【Disclosure Statement of COI】</a:t>
            </a:r>
            <a:endParaRPr kumimoji="0" lang="en-US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The authors have financial conflicts of interest disclose concerning the study, explain below.</a:t>
            </a:r>
            <a:endParaRPr kumimoji="0" lang="en-US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Trust research/joint research funds:      ○○pharmaceutical company</a:t>
            </a:r>
            <a:endParaRPr kumimoji="0" lang="en-US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Scholarship funds:     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××pharmaceutical company</a:t>
            </a:r>
            <a:endParaRPr kumimoji="0" lang="en-US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Affiliation with Endowed Department: 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yes (△△pharmaceuticals)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09362" y="468726"/>
            <a:ext cx="58945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b="1" dirty="0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●様式</a:t>
            </a:r>
            <a:r>
              <a:rPr lang="en-US" altLang="ja-JP" b="1" dirty="0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2</a:t>
            </a:r>
            <a:r>
              <a:rPr lang="ja-JP" altLang="en-US" b="1" dirty="0" err="1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．</a:t>
            </a:r>
            <a:r>
              <a:rPr lang="ja-JP" altLang="en-US" b="1" dirty="0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ポスター発表：開示する</a:t>
            </a:r>
            <a:r>
              <a:rPr lang="en-US" altLang="ja-JP" b="1" dirty="0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COI</a:t>
            </a:r>
            <a:r>
              <a:rPr lang="ja-JP" altLang="en-US" b="1" dirty="0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がある場合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1197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139</Words>
  <Application>Microsoft Macintosh PowerPoint</Application>
  <PresentationFormat>A4 210 x 297 mm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</vt:lpstr>
      <vt:lpstr>Office テーマ</vt:lpstr>
      <vt:lpstr>発表者：　心リハ一郎、心リハ二郎（◎代表者）、心リハ三郎、心リハ四郎 【利益相反の開示】 本研究に関連し、開示すべきCOI関係にある企業などは以下の通りです。 　　受託研究・共同研究費：　　　○○製薬 　　奨学寄附金：　　　　　　　　××製薬 　　寄附講座所属：　　　　　　　あり（△△製薬）　　　　　　　　　　　   または   【Disclosure Statement of COI】 The authors have financial conflicts of interest disclose concerning the study, explain below. Trust research/joint research funds:      ○○pharmaceutical company Scholarship funds:     　　　　　　　　 ××pharmaceutical company Affiliation with Endowed Department: 　 yes (△△pharmaceuticals)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発表者：　心リハ一郎、心リハ二郎（◎代表者）、心リハ三郎、心リハ四郎 【利益相反の開示】 本研究に関連し、開示すべきCOI関係にある企業などは以下の通りです。 　　受託研究・共同研究費：　　　○○製薬 　　奨学寄附金：　　　　　　　　××製薬 　　寄附講座所属：　　　　　　　あり（△△製薬）　　　　　　　　　　　   または   【Disclosure Statement of COI】 The authors have financial conflicts of interest disclose concerning the study, explain below. Trust research/joint research funds:      ○○pharmaceutical company Scholarship funds:     　　　　　　　　 ××pharmaceutical company Affiliation with Endowed Department: 　 yes (△△pharmaceuticals)</dc:title>
  <dc:creator>田嶋　明彦</dc:creator>
  <cp:lastModifiedBy>牧野 由佳</cp:lastModifiedBy>
  <cp:revision>2</cp:revision>
  <dcterms:created xsi:type="dcterms:W3CDTF">2017-05-08T23:37:54Z</dcterms:created>
  <dcterms:modified xsi:type="dcterms:W3CDTF">2024-06-26T03:55:59Z</dcterms:modified>
</cp:coreProperties>
</file>