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424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53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0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3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48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28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10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CDAA-53FC-4976-A999-388B278ECEF0}" type="datetimeFigureOut">
              <a:rPr kumimoji="1" lang="ja-JP" altLang="en-US" smtClean="0"/>
              <a:t>2024/6/26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9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21399" y="1384459"/>
            <a:ext cx="8546821" cy="4478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altLang="ja-JP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発表者：　心リハ一郎、心リハ二郎（◎代表者）、心リハ三郎、心リハ四郎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【利益相反の開示】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本研究に関連し、開示すべき</a:t>
            </a:r>
            <a:r>
              <a:rPr lang="en-US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COI</a:t>
            </a: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関係にある企業などはありません。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または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【</a:t>
            </a:r>
            <a:r>
              <a:rPr lang="en-US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Disclosure Statement of COI</a:t>
            </a:r>
            <a:r>
              <a:rPr lang="ja-JP" altLang="ja-JP" kern="100" dirty="0">
                <a:latin typeface="Century" panose="02040604050505020304" pitchFamily="18" charset="0"/>
                <a:ea typeface="ヒラギノ明朝 Pro W3"/>
                <a:cs typeface="Times New Roman" panose="02020603050405020304" pitchFamily="18" charset="0"/>
              </a:rPr>
              <a:t>】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kern="100" dirty="0">
                <a:latin typeface="ヒラギノ明朝 Pro W3"/>
                <a:ea typeface="ＭＳ 明朝" panose="02020609040205080304" pitchFamily="17" charset="-128"/>
                <a:cs typeface="Times New Roman" panose="02020603050405020304" pitchFamily="18" charset="0"/>
              </a:rPr>
              <a:t>The authors have no financial conflicts of interest disclose concerning the study.</a:t>
            </a: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endParaRPr lang="en-US" altLang="ja-JP" sz="1400" kern="100" dirty="0">
              <a:effectLst/>
              <a:latin typeface="ヒラギノ明朝 Pro W3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19380" algn="just">
              <a:lnSpc>
                <a:spcPct val="150000"/>
              </a:lnSpc>
              <a:spcAft>
                <a:spcPts val="0"/>
              </a:spcAft>
            </a:pP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21400" y="372739"/>
            <a:ext cx="60107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●様式</a:t>
            </a:r>
            <a:r>
              <a:rPr lang="en-US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2</a:t>
            </a:r>
            <a:r>
              <a:rPr lang="ja-JP" altLang="ja-JP" b="1" kern="100" dirty="0" err="1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．</a:t>
            </a: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ポスター発表：開示する</a:t>
            </a:r>
            <a:r>
              <a:rPr lang="en-US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COI</a:t>
            </a:r>
            <a:r>
              <a:rPr lang="ja-JP" altLang="ja-JP" b="1" kern="100" dirty="0">
                <a:latin typeface="Century" panose="02040604050505020304" pitchFamily="18" charset="0"/>
                <a:ea typeface="ヒラギノ明朝 ProN W3"/>
                <a:cs typeface="Times New Roman" panose="02020603050405020304" pitchFamily="18" charset="0"/>
              </a:rPr>
              <a:t>がない場合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80</Words>
  <Application>Microsoft Macintosh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ヒラギノ明朝 Pro W3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dc:title>
  <dc:creator>田嶋　明彦</dc:creator>
  <cp:lastModifiedBy>牧野 由佳</cp:lastModifiedBy>
  <cp:revision>2</cp:revision>
  <dcterms:created xsi:type="dcterms:W3CDTF">2017-05-08T23:37:54Z</dcterms:created>
  <dcterms:modified xsi:type="dcterms:W3CDTF">2024-06-26T03:56:21Z</dcterms:modified>
</cp:coreProperties>
</file>