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378"/>
  </p:normalViewPr>
  <p:slideViewPr>
    <p:cSldViewPr snapToGrid="0" showGuides="1">
      <p:cViewPr varScale="1">
        <p:scale>
          <a:sx n="90" d="100"/>
          <a:sy n="90" d="100"/>
        </p:scale>
        <p:origin x="11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6EE154-4716-4AE0-BE95-030F13413362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66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b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4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165600"/>
            <a:ext cx="8520112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演題発表に関連し、開示すべき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51</Words>
  <Application>Microsoft Macintosh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日本心臓リハビリテーション学会 ＣＯ Ｉ 開示 　 発表者名　心ハ一郎、心ハ二郎、心ハ三郎（◎代表者） ◎代表者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牧野 由佳</cp:lastModifiedBy>
  <cp:revision>95</cp:revision>
  <dcterms:created xsi:type="dcterms:W3CDTF">2000-09-04T17:39:07Z</dcterms:created>
  <dcterms:modified xsi:type="dcterms:W3CDTF">2024-06-26T03:55:10Z</dcterms:modified>
</cp:coreProperties>
</file>