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71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07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23138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723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305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960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3238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66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4948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226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01163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6326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B68A00-ED39-415E-9F20-BB31C0148364}" type="datetimeFigureOut">
              <a:rPr kumimoji="1" lang="ja-JP" altLang="en-US" smtClean="0"/>
              <a:t>2024/9/13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536DE0-0C13-4FE9-BBA0-9F981D3D7FD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5492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3C7D3DD-BEF7-42DC-AC60-81D65E2F528E}"/>
              </a:ext>
            </a:extLst>
          </p:cNvPr>
          <p:cNvSpPr txBox="1"/>
          <p:nvPr/>
        </p:nvSpPr>
        <p:spPr>
          <a:xfrm>
            <a:off x="1524000" y="1975961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6000" b="1" dirty="0"/>
              <a:t>利益相反</a:t>
            </a:r>
            <a:r>
              <a:rPr kumimoji="1" lang="en-US" altLang="ja-JP" sz="6000" b="1" dirty="0"/>
              <a:t>(COI)</a:t>
            </a:r>
            <a:r>
              <a:rPr kumimoji="1" lang="ja-JP" altLang="en-US" sz="6000" b="1" dirty="0"/>
              <a:t>開示</a:t>
            </a:r>
            <a:endParaRPr kumimoji="1" lang="en-US" altLang="ja-JP" sz="6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0DB3AA6-659B-44B8-966F-B562B4403C27}"/>
              </a:ext>
            </a:extLst>
          </p:cNvPr>
          <p:cNvSpPr txBox="1"/>
          <p:nvPr/>
        </p:nvSpPr>
        <p:spPr>
          <a:xfrm>
            <a:off x="1524000" y="354952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3600" dirty="0"/>
              <a:t>筆頭演者氏名：●●　●●</a:t>
            </a:r>
            <a:endParaRPr kumimoji="1" lang="en-US" altLang="ja-JP" sz="3600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712E64-2F53-4DAA-886A-08E10E1EB9A8}"/>
              </a:ext>
            </a:extLst>
          </p:cNvPr>
          <p:cNvSpPr txBox="1"/>
          <p:nvPr/>
        </p:nvSpPr>
        <p:spPr>
          <a:xfrm>
            <a:off x="1524000" y="492713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4800" b="1" dirty="0"/>
              <a:t>全ての項目において該当なし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A340697-C286-6EE2-EF82-629F33AD294C}"/>
              </a:ext>
            </a:extLst>
          </p:cNvPr>
          <p:cNvSpPr txBox="1"/>
          <p:nvPr/>
        </p:nvSpPr>
        <p:spPr>
          <a:xfrm>
            <a:off x="1524000" y="413301"/>
            <a:ext cx="9144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kumimoji="1" sz="4000" b="1">
                <a:solidFill>
                  <a:schemeClr val="accent2"/>
                </a:solidFill>
              </a:defRPr>
            </a:lvl1pPr>
          </a:lstStyle>
          <a:p>
            <a:r>
              <a:rPr lang="ja-JP" altLang="en-US" dirty="0">
                <a:solidFill>
                  <a:srgbClr val="00B0F0"/>
                </a:solidFill>
              </a:rPr>
              <a:t>第</a:t>
            </a:r>
            <a:r>
              <a:rPr lang="en-US" altLang="ja-JP" dirty="0">
                <a:solidFill>
                  <a:srgbClr val="00B0F0"/>
                </a:solidFill>
              </a:rPr>
              <a:t>52</a:t>
            </a:r>
            <a:r>
              <a:rPr lang="ja-JP" altLang="en-US" dirty="0">
                <a:solidFill>
                  <a:srgbClr val="00B0F0"/>
                </a:solidFill>
              </a:rPr>
              <a:t>回日本救急医学会総会・学術集会</a:t>
            </a:r>
            <a:endParaRPr lang="en-US" altLang="ja-JP" dirty="0">
              <a:solidFill>
                <a:srgbClr val="00B0F0"/>
              </a:solidFill>
            </a:endParaRPr>
          </a:p>
          <a:p>
            <a:r>
              <a:rPr lang="en-US" altLang="ja-JP" sz="1800" dirty="0">
                <a:solidFill>
                  <a:srgbClr val="00B0F0"/>
                </a:solidFill>
              </a:rPr>
              <a:t>The 52nd Annual Meeting of the Japanese Association for Acute Medicine</a:t>
            </a:r>
            <a:r>
              <a:rPr lang="ja-JP" altLang="en-US" sz="1800" dirty="0">
                <a:solidFill>
                  <a:srgbClr val="00B0F0"/>
                </a:solidFill>
              </a:rPr>
              <a:t>ｃ</a:t>
            </a:r>
          </a:p>
        </p:txBody>
      </p:sp>
    </p:spTree>
    <p:extLst>
      <p:ext uri="{BB962C8B-B14F-4D97-AF65-F5344CB8AC3E}">
        <p14:creationId xmlns:p14="http://schemas.microsoft.com/office/powerpoint/2010/main" val="30746734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42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川口 慶真</dc:creator>
  <cp:lastModifiedBy>酒井 咲織</cp:lastModifiedBy>
  <cp:revision>4</cp:revision>
  <dcterms:created xsi:type="dcterms:W3CDTF">2020-10-16T09:10:28Z</dcterms:created>
  <dcterms:modified xsi:type="dcterms:W3CDTF">2024-09-13T09:11:31Z</dcterms:modified>
</cp:coreProperties>
</file>