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543"/>
    <a:srgbClr val="F2B800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542" autoAdjust="0"/>
  </p:normalViewPr>
  <p:slideViewPr>
    <p:cSldViewPr snapToGrid="0">
      <p:cViewPr varScale="1">
        <p:scale>
          <a:sx n="60" d="100"/>
          <a:sy n="60" d="100"/>
        </p:scale>
        <p:origin x="8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1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910DC-1255-4889-8C3E-200675446E4B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666B1-3A0B-42C1-AF40-72D9929DE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51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86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52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2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6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9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33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26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23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08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5540A-848A-43B0-8BFA-2AA17A1F5B5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2C995-B41A-41C4-9CC2-6BEAB5184E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93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5F5A7B-FF70-41AA-BD31-9C4D1C3641EE}"/>
              </a:ext>
            </a:extLst>
          </p:cNvPr>
          <p:cNvSpPr txBox="1"/>
          <p:nvPr/>
        </p:nvSpPr>
        <p:spPr>
          <a:xfrm>
            <a:off x="1524000" y="163524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4000"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>
                <a:solidFill>
                  <a:srgbClr val="00B0F0"/>
                </a:solidFill>
              </a:rPr>
              <a:t>第</a:t>
            </a:r>
            <a:r>
              <a:rPr lang="en-US" altLang="ja-JP" dirty="0">
                <a:solidFill>
                  <a:srgbClr val="00B0F0"/>
                </a:solidFill>
              </a:rPr>
              <a:t>52</a:t>
            </a:r>
            <a:r>
              <a:rPr lang="ja-JP" altLang="en-US" dirty="0">
                <a:solidFill>
                  <a:srgbClr val="00B0F0"/>
                </a:solidFill>
              </a:rPr>
              <a:t>回日本救急医学会総会・学術集会</a:t>
            </a:r>
            <a:endParaRPr lang="en-US" altLang="ja-JP" dirty="0">
              <a:solidFill>
                <a:srgbClr val="00B0F0"/>
              </a:solidFill>
            </a:endParaRPr>
          </a:p>
          <a:p>
            <a:r>
              <a:rPr lang="en-US" altLang="ja-JP" sz="1800" dirty="0">
                <a:solidFill>
                  <a:srgbClr val="00B0F0"/>
                </a:solidFill>
              </a:rPr>
              <a:t>The 52nd Annual Meeting of the Japanese Association for Acute Medicine</a:t>
            </a:r>
            <a:r>
              <a:rPr lang="ja-JP" altLang="en-US" sz="1800" dirty="0">
                <a:solidFill>
                  <a:srgbClr val="00B0F0"/>
                </a:solidFill>
              </a:rPr>
              <a:t>ｃ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2FCC80-830C-4D18-AAD5-62F87F4DECE3}"/>
              </a:ext>
            </a:extLst>
          </p:cNvPr>
          <p:cNvSpPr txBox="1"/>
          <p:nvPr/>
        </p:nvSpPr>
        <p:spPr>
          <a:xfrm>
            <a:off x="1481137" y="111751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chemeClr val="bg1"/>
                </a:solidFill>
              </a:rPr>
              <a:t>利益相反</a:t>
            </a:r>
            <a:r>
              <a:rPr kumimoji="1" lang="en-US" altLang="ja-JP" sz="6000" b="1" dirty="0">
                <a:solidFill>
                  <a:schemeClr val="bg1"/>
                </a:solidFill>
              </a:rPr>
              <a:t>(COI)</a:t>
            </a:r>
            <a:r>
              <a:rPr kumimoji="1" lang="ja-JP" altLang="en-US" sz="6000" b="1" dirty="0">
                <a:solidFill>
                  <a:schemeClr val="bg1"/>
                </a:solidFill>
              </a:rPr>
              <a:t>開示</a:t>
            </a:r>
            <a:endParaRPr kumimoji="1" lang="en-US" altLang="ja-JP" sz="60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C92DA1-492C-419E-A4CA-2C495D554F75}"/>
              </a:ext>
            </a:extLst>
          </p:cNvPr>
          <p:cNvSpPr txBox="1"/>
          <p:nvPr/>
        </p:nvSpPr>
        <p:spPr>
          <a:xfrm>
            <a:off x="1566863" y="260157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演題発表に関連し、開示すべき</a:t>
            </a:r>
            <a:r>
              <a:rPr kumimoji="1" lang="en-US" altLang="ja-JP" b="1" dirty="0">
                <a:solidFill>
                  <a:schemeClr val="bg1"/>
                </a:solidFill>
              </a:rPr>
              <a:t>COI</a:t>
            </a:r>
            <a:r>
              <a:rPr kumimoji="1" lang="ja-JP" altLang="en-US" b="1" dirty="0">
                <a:solidFill>
                  <a:schemeClr val="bg1"/>
                </a:solidFill>
              </a:rPr>
              <a:t>関係は以下の通りです。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67A5CE-7DF1-4F52-BCA9-D31C0535A0AF}"/>
              </a:ext>
            </a:extLst>
          </p:cNvPr>
          <p:cNvSpPr txBox="1"/>
          <p:nvPr/>
        </p:nvSpPr>
        <p:spPr>
          <a:xfrm>
            <a:off x="1524000" y="3113383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①顧問：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②株保有・利益：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③特許使用料：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④講演料：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⑤原稿料：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1E9CC7-2C00-482A-8206-E1FC413784F5}"/>
              </a:ext>
            </a:extLst>
          </p:cNvPr>
          <p:cNvSpPr txBox="1"/>
          <p:nvPr/>
        </p:nvSpPr>
        <p:spPr>
          <a:xfrm>
            <a:off x="6138863" y="3113383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⑥受託研究・共同研究費：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⑦奨学寄附金：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⑧寄附講座所属：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⑨贈答品などの報酬：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  <a:p>
            <a:endParaRPr kumimoji="1"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C56806-A974-48EE-B0CD-3F3581A420B0}"/>
              </a:ext>
            </a:extLst>
          </p:cNvPr>
          <p:cNvSpPr txBox="1"/>
          <p:nvPr/>
        </p:nvSpPr>
        <p:spPr>
          <a:xfrm>
            <a:off x="1481137" y="198613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筆頭演者氏名：●●　●●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94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慶真</dc:creator>
  <cp:lastModifiedBy>酒井 咲織</cp:lastModifiedBy>
  <cp:revision>8</cp:revision>
  <dcterms:created xsi:type="dcterms:W3CDTF">2020-10-16T08:47:16Z</dcterms:created>
  <dcterms:modified xsi:type="dcterms:W3CDTF">2024-09-13T09:11:49Z</dcterms:modified>
</cp:coreProperties>
</file>