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伊藤 葉子" userId="d9722ee6-2b02-49c3-a063-1bf60f3a047c" providerId="ADAL" clId="{7072D3B4-67EC-4D45-A272-E2615392C147}"/>
    <pc:docChg chg="modSld">
      <pc:chgData name="伊藤 葉子" userId="d9722ee6-2b02-49c3-a063-1bf60f3a047c" providerId="ADAL" clId="{7072D3B4-67EC-4D45-A272-E2615392C147}" dt="2026-05-18T00:57:10.331" v="1" actId="20577"/>
      <pc:docMkLst>
        <pc:docMk/>
      </pc:docMkLst>
      <pc:sldChg chg="modSp mod">
        <pc:chgData name="伊藤 葉子" userId="d9722ee6-2b02-49c3-a063-1bf60f3a047c" providerId="ADAL" clId="{7072D3B4-67EC-4D45-A272-E2615392C147}" dt="2026-05-18T00:57:10.331" v="1" actId="20577"/>
        <pc:sldMkLst>
          <pc:docMk/>
          <pc:sldMk cId="0" sldId="259"/>
        </pc:sldMkLst>
        <pc:spChg chg="mod">
          <ac:chgData name="伊藤 葉子" userId="d9722ee6-2b02-49c3-a063-1bf60f3a047c" providerId="ADAL" clId="{7072D3B4-67EC-4D45-A272-E2615392C147}" dt="2026-05-18T00:57:10.331" v="1" actId="20577"/>
          <ac:spMkLst>
            <pc:docMk/>
            <pc:sldMk cId="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072" y="991632"/>
            <a:ext cx="8723313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altLang="ja-JP" sz="4000" b="1" dirty="0">
                <a:latin typeface="Arial" panose="020B0604020202020204" pitchFamily="34" charset="0"/>
                <a:cs typeface="Arial" panose="020B0604020202020204" pitchFamily="34" charset="0"/>
              </a:rPr>
              <a:t>The 71st Annual Congress of International College of Surgeons Japan Section</a:t>
            </a:r>
            <a:br>
              <a:rPr kumimoji="0" lang="ja-JP" altLang="en-US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Disclosure of COI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First Author’s Name</a:t>
            </a:r>
            <a:r>
              <a:rPr kumimoji="0" lang="ja-JP" altLang="en-US" sz="2400" b="1" i="1" dirty="0">
                <a:solidFill>
                  <a:schemeClr val="tx1"/>
                </a:solidFill>
                <a:ea typeface="ＭＳ Ｐゴシック" charset="-128"/>
              </a:rPr>
              <a:t>：　</a:t>
            </a: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---- ----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5627" y="3992129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dirty="0">
                <a:ea typeface="ＭＳ Ｐゴシック" panose="020B0600070205080204" pitchFamily="50" charset="-128"/>
              </a:rPr>
              <a:t>I have no </a:t>
            </a:r>
            <a:r>
              <a:rPr lang="en-US" altLang="ja-JP" dirty="0"/>
              <a:t>COI relationship to disclose with any company etc., in relation to this presentation.</a:t>
            </a:r>
            <a:endParaRPr kumimoji="0" lang="en-US" altLang="ja-JP" dirty="0"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43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The 71st Annual Congress of International College of Surgeons Japan Section Disclosure of COI 　 First Author’s Name：　---- ----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伊藤 葉子</cp:lastModifiedBy>
  <cp:revision>107</cp:revision>
  <dcterms:created xsi:type="dcterms:W3CDTF">2000-09-04T17:39:07Z</dcterms:created>
  <dcterms:modified xsi:type="dcterms:W3CDTF">2026-05-18T04:05:39Z</dcterms:modified>
</cp:coreProperties>
</file>