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807200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伊藤 葉子" userId="d9722ee6-2b02-49c3-a063-1bf60f3a047c" providerId="ADAL" clId="{13888D9E-0334-4A23-A64E-FC203051A979}"/>
    <pc:docChg chg="modSld">
      <pc:chgData name="伊藤 葉子" userId="d9722ee6-2b02-49c3-a063-1bf60f3a047c" providerId="ADAL" clId="{13888D9E-0334-4A23-A64E-FC203051A979}" dt="2026-05-18T00:56:22.454" v="1" actId="20577"/>
      <pc:docMkLst>
        <pc:docMk/>
      </pc:docMkLst>
      <pc:sldChg chg="modSp mod">
        <pc:chgData name="伊藤 葉子" userId="d9722ee6-2b02-49c3-a063-1bf60f3a047c" providerId="ADAL" clId="{13888D9E-0334-4A23-A64E-FC203051A979}" dt="2026-05-18T00:56:22.454" v="1" actId="20577"/>
        <pc:sldMkLst>
          <pc:docMk/>
          <pc:sldMk cId="0" sldId="260"/>
        </pc:sldMkLst>
        <pc:spChg chg="mod">
          <ac:chgData name="伊藤 葉子" userId="d9722ee6-2b02-49c3-a063-1bf60f3a047c" providerId="ADAL" clId="{13888D9E-0334-4A23-A64E-FC203051A979}" dt="2026-05-18T00:56:22.454" v="1" actId="20577"/>
          <ac:spMkLst>
            <pc:docMk/>
            <pc:sldMk cId="0" sldId="260"/>
            <ac:spMk id="307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CA72FE3F-B3ED-42F1-AA71-D5AD1060BD3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65132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1225"/>
            <a:ext cx="49911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47D34066-3942-4D11-A7C6-47ED23CD3B5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365223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68028D-8566-48E4-B726-9420CD058E67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kumimoji="0" lang="ja-JP" altLang="en-US">
              <a:latin typeface="Times New Roman" pitchFamily="-106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8082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5229E-8310-4DFD-B0D3-BD4F78DE7BC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7CE74-0687-4AC3-B836-7F7603856E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B8800-0902-413F-BE98-71C450599E0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B592-4E4C-42D1-897B-163D5C1A4FB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A996E-9814-4FBD-BB95-76F20FAE6C0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A0B05-5981-4D05-AD2B-56DCAD64869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8770B-EF4A-419A-8797-5555C3A2A2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32EB8-AB44-4C37-8DD5-F12CD1B91F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6A59B-C817-4B61-BD50-18C2B9CA49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9DBBF-2DCC-424A-83AE-F26E00BB156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DD29B-18B2-4398-A26D-4DAFC7CF1D4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ＭＳ Ｐゴシック" pitchFamily="-106" charset="-128"/>
              </a:defRPr>
            </a:lvl1pPr>
          </a:lstStyle>
          <a:p>
            <a:pPr>
              <a:defRPr/>
            </a:pPr>
            <a:fld id="{DB56D715-FFC1-4224-B653-ED4D2042B5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pitchFamily="-106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-106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2438" y="3155527"/>
            <a:ext cx="8358187" cy="3518228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4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D</a:t>
            </a:r>
            <a:r>
              <a:rPr kumimoji="0" lang="ja-JP" altLang="ja-JP" sz="24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isclosure of </a:t>
            </a:r>
            <a:r>
              <a:rPr kumimoji="0" lang="en-US" altLang="ja-JP" sz="24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COI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4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in relation to this presentation is as follows;</a:t>
            </a:r>
            <a:r>
              <a:rPr kumimoji="0" lang="en-US" altLang="ja-JP" sz="240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;</a:t>
            </a:r>
          </a:p>
          <a:p>
            <a:pPr marL="0" indent="0">
              <a:buNone/>
            </a:pPr>
            <a:r>
              <a:rPr lang="en-US" altLang="ja-JP" sz="2000" dirty="0"/>
              <a:t>1. Employment/Leadership position/ Advisory role for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None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altLang="ja-JP" sz="2000" dirty="0"/>
              <a:t>2. Stock ownership in	        	        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None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altLang="ja-JP" sz="2000" dirty="0"/>
              <a:t>3. Patent royalties/licensing fees from     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None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altLang="ja-JP" sz="2000" dirty="0"/>
              <a:t>4. Honoraria from</a:t>
            </a:r>
            <a:r>
              <a:rPr lang="ja-JP" altLang="en-US" sz="2000" dirty="0"/>
              <a:t>　</a:t>
            </a:r>
            <a:r>
              <a:rPr lang="en-US" altLang="ja-JP" sz="2000" dirty="0"/>
              <a:t> 		        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None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altLang="ja-JP" sz="2000" dirty="0"/>
              <a:t>5. Fees for promotional materials</a:t>
            </a:r>
            <a:r>
              <a:rPr lang="ja-JP" altLang="en-US" sz="2000" dirty="0"/>
              <a:t> </a:t>
            </a:r>
            <a:r>
              <a:rPr lang="en-US" altLang="ja-JP" sz="2000" dirty="0"/>
              <a:t>from    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None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altLang="ja-JP" sz="2000" dirty="0"/>
              <a:t>6. Research funding from		        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</a:t>
            </a:r>
            <a:r>
              <a:rPr lang="en-US" altLang="ja-JP" sz="2000" dirty="0"/>
              <a:t>   ---- Health Co., Ltd.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altLang="ja-JP" sz="2000" dirty="0"/>
              <a:t>7. Scholarship or donation from	        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   </a:t>
            </a:r>
            <a:r>
              <a:rPr lang="en-US" altLang="ja-JP" sz="2000" dirty="0"/>
              <a:t>---- Health Co., Ltd.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altLang="ja-JP" sz="2000" dirty="0"/>
              <a:t>8. Affiliated with an endowed chair from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：</a:t>
            </a:r>
            <a:r>
              <a:rPr kumimoji="0" lang="en-US" altLang="ja-JP" sz="2000" dirty="0">
                <a:latin typeface="+mn-ea"/>
                <a:ea typeface="+mn-ea"/>
              </a:rPr>
              <a:t>	---- </a:t>
            </a:r>
            <a:r>
              <a:rPr lang="en-US" altLang="ja-JP" sz="2000" dirty="0">
                <a:cs typeface="Arial" pitchFamily="34" charset="0"/>
              </a:rPr>
              <a:t>Pharmaceutical </a:t>
            </a:r>
            <a:r>
              <a:rPr lang="ja-JP" altLang="en-US" sz="2000" dirty="0">
                <a:cs typeface="Arial" pitchFamily="34" charset="0"/>
              </a:rPr>
              <a:t> </a:t>
            </a:r>
            <a:r>
              <a:rPr lang="en-US" altLang="ja-JP" sz="2000" dirty="0"/>
              <a:t>Co., Ltd.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altLang="ja-JP" sz="2000" dirty="0"/>
              <a:t>9. Other remuneration(gifts, etc.) from    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：   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None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 dirty="0">
              <a:latin typeface="Arial" charset="0"/>
              <a:ea typeface="ＭＳ Ｐゴシック" charset="-128"/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232011" y="547001"/>
            <a:ext cx="8639033" cy="2143125"/>
          </a:xfrm>
          <a:noFill/>
          <a:ln>
            <a:noFill/>
          </a:ln>
        </p:spPr>
        <p:txBody>
          <a:bodyPr/>
          <a:lstStyle/>
          <a:p>
            <a:pPr eaLnBrk="1" hangingPunct="1"/>
            <a:r>
              <a:rPr lang="en-US" altLang="ja-JP" sz="3600" b="1" dirty="0">
                <a:latin typeface="Arial" panose="020B0604020202020204" pitchFamily="34" charset="0"/>
                <a:cs typeface="Arial" panose="020B0604020202020204" pitchFamily="34" charset="0"/>
              </a:rPr>
              <a:t>The 71st Annual Congress of International College of Surgeons Japan Section</a:t>
            </a:r>
            <a:br>
              <a:rPr kumimoji="0" lang="ja-JP" altLang="en-US" sz="48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</a:br>
            <a:r>
              <a:rPr kumimoji="0" lang="en-US" altLang="ja-JP" sz="48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Disclosure of COI</a:t>
            </a:r>
            <a:br>
              <a:rPr kumimoji="0" lang="en-US" altLang="ja-JP" sz="36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</a:br>
            <a:r>
              <a:rPr kumimoji="0" lang="ja-JP" altLang="en-US" sz="14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　</a:t>
            </a:r>
            <a:r>
              <a:rPr kumimoji="0" lang="en-US" altLang="ja-JP" sz="2400" b="1" i="1" dirty="0">
                <a:solidFill>
                  <a:schemeClr val="tx1"/>
                </a:solidFill>
                <a:ea typeface="ＭＳ Ｐゴシック" charset="-128"/>
              </a:rPr>
              <a:t>First Author’s Name</a:t>
            </a:r>
            <a:r>
              <a:rPr kumimoji="0" lang="ja-JP" altLang="en-US" sz="2400" b="1" i="1" dirty="0">
                <a:solidFill>
                  <a:schemeClr val="tx1"/>
                </a:solidFill>
                <a:ea typeface="ＭＳ Ｐゴシック" charset="-128"/>
              </a:rPr>
              <a:t>：　</a:t>
            </a:r>
            <a:r>
              <a:rPr kumimoji="0" lang="en-US" altLang="ja-JP" sz="2400" b="1" i="1" dirty="0">
                <a:solidFill>
                  <a:schemeClr val="tx1"/>
                </a:solidFill>
                <a:ea typeface="ＭＳ Ｐゴシック" charset="-128"/>
              </a:rPr>
              <a:t>---- ----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2499</TotalTime>
  <Words>161</Words>
  <Application>Microsoft Office PowerPoint</Application>
  <PresentationFormat>画面に合わせる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The 71st Annual Congress of International College of Surgeons Japan Section Disclosure of COI 　First Author’s Name：　---- ----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伊藤 葉子</cp:lastModifiedBy>
  <cp:revision>108</cp:revision>
  <dcterms:created xsi:type="dcterms:W3CDTF">2000-09-04T17:39:07Z</dcterms:created>
  <dcterms:modified xsi:type="dcterms:W3CDTF">2026-05-18T04:05:01Z</dcterms:modified>
</cp:coreProperties>
</file>