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/>
              <a:t>48</a:t>
            </a:r>
            <a:r>
              <a:rPr lang="ja-JP" altLang="en-US" sz="4000"/>
              <a:t>回</a:t>
            </a:r>
            <a:r>
              <a:rPr lang="ja-JP" altLang="en-US" sz="4000" dirty="0"/>
              <a:t>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筆頭発表者氏名：●●　●●●</a:t>
            </a:r>
            <a:endParaRPr kumimoji="1"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4005064"/>
            <a:ext cx="8053607" cy="119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ja-JP" altLang="en-US" sz="3100" dirty="0"/>
              <a:t>演題発表に関連し、</a:t>
            </a:r>
          </a:p>
          <a:p>
            <a:pPr algn="ctr">
              <a:lnSpc>
                <a:spcPts val="4500"/>
              </a:lnSpc>
            </a:pPr>
            <a:r>
              <a:rPr lang="ja-JP" altLang="en-US" sz="3100" dirty="0"/>
              <a:t>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鮫島 友作</cp:lastModifiedBy>
  <cp:revision>15</cp:revision>
  <dcterms:created xsi:type="dcterms:W3CDTF">2017-09-19T17:47:32Z</dcterms:created>
  <dcterms:modified xsi:type="dcterms:W3CDTF">2021-09-24T07:54:13Z</dcterms:modified>
</cp:coreProperties>
</file>