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66FFCC"/>
    <a:srgbClr val="00FFFF"/>
    <a:srgbClr val="FF9966"/>
    <a:srgbClr val="FFC000"/>
    <a:srgbClr val="FF9900"/>
    <a:srgbClr val="009900"/>
    <a:srgbClr val="0066FF"/>
    <a:srgbClr val="FF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25D69F-1E89-4581-9390-5D47D6F447D9}" v="14" dt="2025-09-24T03:51:48.3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32" d="100"/>
          <a:sy n="132" d="100"/>
        </p:scale>
        <p:origin x="2016" y="120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西田 純子" userId="6920d28a-855b-47d1-b810-e312e03ab059" providerId="ADAL" clId="{FCB5B2C1-B18F-4703-B79E-BC78A58DCB90}"/>
    <pc:docChg chg="undo custSel modSld">
      <pc:chgData name="西田 純子" userId="6920d28a-855b-47d1-b810-e312e03ab059" providerId="ADAL" clId="{FCB5B2C1-B18F-4703-B79E-BC78A58DCB90}" dt="2025-09-25T02:01:33.499" v="311" actId="13926"/>
      <pc:docMkLst>
        <pc:docMk/>
      </pc:docMkLst>
      <pc:sldChg chg="modSp mod">
        <pc:chgData name="西田 純子" userId="6920d28a-855b-47d1-b810-e312e03ab059" providerId="ADAL" clId="{FCB5B2C1-B18F-4703-B79E-BC78A58DCB90}" dt="2025-09-25T02:01:33.499" v="311" actId="13926"/>
        <pc:sldMkLst>
          <pc:docMk/>
          <pc:sldMk cId="0" sldId="258"/>
        </pc:sldMkLst>
        <pc:spChg chg="mod">
          <ac:chgData name="西田 純子" userId="6920d28a-855b-47d1-b810-e312e03ab059" providerId="ADAL" clId="{FCB5B2C1-B18F-4703-B79E-BC78A58DCB90}" dt="2025-09-24T03:52:38.291" v="310" actId="207"/>
          <ac:spMkLst>
            <pc:docMk/>
            <pc:sldMk cId="0" sldId="258"/>
            <ac:spMk id="49" creationId="{00000000-0000-0000-0000-000000000000}"/>
          </ac:spMkLst>
        </pc:spChg>
        <pc:graphicFrameChg chg="mod modGraphic">
          <ac:chgData name="西田 純子" userId="6920d28a-855b-47d1-b810-e312e03ab059" providerId="ADAL" clId="{FCB5B2C1-B18F-4703-B79E-BC78A58DCB90}" dt="2025-09-25T02:01:33.499" v="311" actId="13926"/>
          <ac:graphicFrameMkLst>
            <pc:docMk/>
            <pc:sldMk cId="0" sldId="258"/>
            <ac:graphicFrameMk id="2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2025/9/25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2025/9/25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824483"/>
          </a:xfrm>
          <a:prstGeom prst="rect">
            <a:avLst/>
          </a:prstGeom>
          <a:solidFill>
            <a:srgbClr val="00CCFF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zh-CN" sz="20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90</a:t>
            </a:r>
            <a:r>
              <a:rPr lang="ja-JP" altLang="en-US" sz="20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回日本泌尿器科学会東部総会</a:t>
            </a:r>
            <a:endParaRPr lang="en-US" altLang="zh-CN" sz="2000" b="1" dirty="0">
              <a:solidFill>
                <a:schemeClr val="bg1"/>
              </a:solidFill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【</a:t>
            </a:r>
            <a:r>
              <a:rPr lang="ja-JP" altLang="en-US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送付状</a:t>
            </a:r>
            <a:r>
              <a:rPr lang="en-US" altLang="ja-JP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】</a:t>
            </a:r>
            <a:r>
              <a:rPr lang="ja-JP" altLang="en-US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　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959461"/>
              </p:ext>
            </p:extLst>
          </p:nvPr>
        </p:nvGraphicFramePr>
        <p:xfrm>
          <a:off x="108743" y="960239"/>
          <a:ext cx="6946902" cy="40593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8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7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／　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送付先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〒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370-0044 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群馬県高崎市岩押町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12-24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G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メッセ群馬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階「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207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zh-CN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90</a:t>
                      </a:r>
                      <a:r>
                        <a:rPr lang="zh-CN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回日本泌尿器科学会東部総会 運営本部 宛</a:t>
                      </a:r>
                      <a:endParaRPr lang="en-US" altLang="zh-CN" sz="1200" b="1" i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TEL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027-322-2100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23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日（木）午前　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必要事項を全てご記入の上、必ず荷物側面の見えやすい場所に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全ての荷物に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貼付してください。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本送付状は</a:t>
                      </a:r>
                      <a:r>
                        <a:rPr kumimoji="1" lang="ja-JP" altLang="en-US" sz="1200" b="1" i="0" kern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+mn-cs"/>
                        </a:rPr>
                        <a:t>カラーで印刷</a:t>
                      </a:r>
                      <a:r>
                        <a:rPr kumimoji="1" lang="ja-JP" altLang="en-US" sz="1200" b="1" i="0" kern="12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+mn-cs"/>
                        </a:rPr>
                        <a:t>をお願いします。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108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西田 純子</cp:lastModifiedBy>
  <cp:revision>110</cp:revision>
  <cp:lastPrinted>2022-10-18T06:44:05Z</cp:lastPrinted>
  <dcterms:created xsi:type="dcterms:W3CDTF">2011-01-14T11:42:04Z</dcterms:created>
  <dcterms:modified xsi:type="dcterms:W3CDTF">2025-09-25T02:44:35Z</dcterms:modified>
</cp:coreProperties>
</file>