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6" d="100"/>
          <a:sy n="136" d="100"/>
        </p:scale>
        <p:origin x="1926" y="108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2022/10/6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2022/10/6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87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回日本泌尿器科学会東部総会</a:t>
            </a:r>
            <a:b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</a:b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掲示用ポスター・チラシ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08727"/>
              </p:ext>
            </p:extLst>
          </p:nvPr>
        </p:nvGraphicFramePr>
        <p:xfrm>
          <a:off x="4762" y="824483"/>
          <a:ext cx="7159626" cy="4552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01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2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0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21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408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707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765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765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86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428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9929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389-0193 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長野県北佐久郡軽井沢町大字軽井沢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1016-87</a:t>
                      </a:r>
                      <a:b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軽井沢プリンスホテル ウエスト</a:t>
                      </a:r>
                      <a:b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</a:b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zh-CN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87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回日本泌尿器科学会　東部総会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運営本部　宛て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2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必着日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10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27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日（木）</a:t>
                      </a:r>
                      <a:r>
                        <a:rPr kumimoji="1" lang="en-US" altLang="ja-JP" sz="2000" b="1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AM 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3400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</TotalTime>
  <Words>107</Words>
  <Application>Microsoft Office PowerPoint</Application>
  <PresentationFormat>B5 (ISO) 176x250 mm</PresentationFormat>
  <Paragraphs>18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林 香織</cp:lastModifiedBy>
  <cp:revision>117</cp:revision>
  <cp:lastPrinted>2021-09-17T10:53:59Z</cp:lastPrinted>
  <dcterms:created xsi:type="dcterms:W3CDTF">2011-01-14T11:42:04Z</dcterms:created>
  <dcterms:modified xsi:type="dcterms:W3CDTF">2022-10-06T04:37:12Z</dcterms:modified>
</cp:coreProperties>
</file>