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9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AA7269-F6CA-A8B2-DCF1-83913818F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59B99B3-CD51-3A0A-CE47-B8AB605F85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A0C7607-90DE-9C35-07ED-CFB34C524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E300-CD67-44CB-8EC0-E4F6BBB686BB}" type="datetimeFigureOut">
              <a:rPr kumimoji="1" lang="ja-JP" altLang="en-US" smtClean="0"/>
              <a:t>2025/8/21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68F678-3C39-9022-DCA1-738B2D967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5AD64FF-C9BA-04ED-5055-F54D0E74D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4068-5DA3-4813-958D-781482BACE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9090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16CBF8-73A1-DD50-3CFB-D709B8B0B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3F4684-B5BA-7BDD-E4D8-9E830DCCFF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DD55AC-A880-47C2-3CD1-A2433E82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E300-CD67-44CB-8EC0-E4F6BBB686BB}" type="datetimeFigureOut">
              <a:rPr kumimoji="1" lang="ja-JP" altLang="en-US" smtClean="0"/>
              <a:t>2025/8/21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0E6043E-31FA-C7E7-A546-761E978A8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00D519B-6895-939A-4251-9B64921A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4068-5DA3-4813-958D-781482BACE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6711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C2EF2DA-6860-6F1F-5B26-07A7F28CEB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98DD0ED-30EA-7050-7458-A70E3A797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E4FDF82-7FAE-08D1-230E-D9A6B2FE8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E300-CD67-44CB-8EC0-E4F6BBB686BB}" type="datetimeFigureOut">
              <a:rPr kumimoji="1" lang="ja-JP" altLang="en-US" smtClean="0"/>
              <a:t>2025/8/21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309302-8B13-D7AB-F726-F53F5D5B6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7AD5BA-874A-A62D-6BAA-45681EE15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4068-5DA3-4813-958D-781482BACE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5241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BE9A90-39F3-C09E-CFEF-3E0FBEF5E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BB14928-8E0E-71BB-4E7E-DF777FA25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7A11C76-F9D1-CEFD-C007-0F078259D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E300-CD67-44CB-8EC0-E4F6BBB686BB}" type="datetimeFigureOut">
              <a:rPr kumimoji="1" lang="ja-JP" altLang="en-US" smtClean="0"/>
              <a:t>2025/8/21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F173EE-09FD-EADA-17C9-2D83093FA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889AD5-E582-8627-1B43-E841628E9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4068-5DA3-4813-958D-781482BACE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511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5981B3-5C1C-FB8F-D15D-2D59641E1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F34B2C9-0437-DCAA-F8CE-271AF49A9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5F62FA8-0BFD-724B-C50F-DF5270F34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E300-CD67-44CB-8EC0-E4F6BBB686BB}" type="datetimeFigureOut">
              <a:rPr kumimoji="1" lang="ja-JP" altLang="en-US" smtClean="0"/>
              <a:t>2025/8/21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91FD9F-5C33-61B9-5BA7-170027BA7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2BB6B70-EF26-C6B2-4F3F-B287D8894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4068-5DA3-4813-958D-781482BACE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625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470456-DD70-8D19-1B1C-41D6B418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5D6AF6-42CB-8F02-21CA-58EEEA28E6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EA8AFE3-ED37-A96A-CB0B-B3977F89E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682E90E-C99B-59AE-FF42-200A5ECAC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E300-CD67-44CB-8EC0-E4F6BBB686BB}" type="datetimeFigureOut">
              <a:rPr kumimoji="1" lang="ja-JP" altLang="en-US" smtClean="0"/>
              <a:t>2025/8/21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FF0858-05EA-F23C-A4E9-42CACDA14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64E0EA2-17FB-D028-AC79-6940CEAE0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4068-5DA3-4813-958D-781482BACE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3452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DE0423-47AD-2734-7E87-1A659C022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6A68870-D02E-1C65-BE1D-49BEF3FE8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DFB3ABC-EECB-175E-DE86-ED931AAC6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82B7F43-EDB2-9683-E7B8-E16C5642B1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2BBCE00-5F3A-91BC-42DC-04EE443328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D47329A-164F-CE81-02A0-0C031821F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E300-CD67-44CB-8EC0-E4F6BBB686BB}" type="datetimeFigureOut">
              <a:rPr kumimoji="1" lang="ja-JP" altLang="en-US" smtClean="0"/>
              <a:t>2025/8/21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3068B34-BA06-7D35-C515-8BDD962E0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E12B43B-1BED-C822-6F30-BEADDE6C8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4068-5DA3-4813-958D-781482BACE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1646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FA972B-6B0A-774F-0369-CF85218A6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DC07537-AE99-D3F6-B67A-9D36AA9A2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E300-CD67-44CB-8EC0-E4F6BBB686BB}" type="datetimeFigureOut">
              <a:rPr kumimoji="1" lang="ja-JP" altLang="en-US" smtClean="0"/>
              <a:t>2025/8/21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C600D78-8B8B-81C0-CBDF-78CB50A54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588F90A-C745-0643-6F95-602622C74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4068-5DA3-4813-958D-781482BACE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50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7263C52-18B8-716E-EC5F-F7CBC564F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E300-CD67-44CB-8EC0-E4F6BBB686BB}" type="datetimeFigureOut">
              <a:rPr kumimoji="1" lang="ja-JP" altLang="en-US" smtClean="0"/>
              <a:t>2025/8/21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C790CF4-0F89-D2E1-7728-57F79B9A0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418C735-E8EB-08C3-D29E-2A294191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4068-5DA3-4813-958D-781482BACE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8399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6FD0FB-2662-719D-7BF9-251F7C9CE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3D26BA-D3CB-415A-A994-1FB540C15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8E63270-0D5C-0EC7-2E69-7374B8DFB4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85D61E6-92CF-329E-57B4-3F99249E1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E300-CD67-44CB-8EC0-E4F6BBB686BB}" type="datetimeFigureOut">
              <a:rPr kumimoji="1" lang="ja-JP" altLang="en-US" smtClean="0"/>
              <a:t>2025/8/21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D9BF42F-66EB-56B1-8DFE-EEC7F655F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ED37F09-015D-CE98-C957-D35CE7388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4068-5DA3-4813-958D-781482BACE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3423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B49DF6-78B7-C802-3FE9-86B231ABB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EDB8033-A32A-F492-7276-DFF975AA9F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5EF00E2-685A-066D-549A-C3C22AF1C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8892E60-9511-6D08-4790-FF43D3C49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E300-CD67-44CB-8EC0-E4F6BBB686BB}" type="datetimeFigureOut">
              <a:rPr kumimoji="1" lang="ja-JP" altLang="en-US" smtClean="0"/>
              <a:t>2025/8/21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69C797E-C3BA-41CF-606B-E8714B467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42E7107-E9B5-B23D-214C-455A7F09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4068-5DA3-4813-958D-781482BACE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898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8A8E540-3D12-BE25-008B-5A9487898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AEE3CA8-6E2E-6BCD-5E14-F802ED91D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554654-DDF0-F373-7E37-8E41F1ED9C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00E300-CD67-44CB-8EC0-E4F6BBB686BB}" type="datetimeFigureOut">
              <a:rPr kumimoji="1" lang="ja-JP" altLang="en-US" smtClean="0"/>
              <a:t>2025/8/21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22E7E22-DFAF-358B-E1D4-F4979E7DA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C641795-4528-77E7-489E-BD0E1E562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B54068-5DA3-4813-958D-781482BACE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304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DDFB17E-03A6-49CA-817E-685FE1E55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30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982B05D-D022-2035-EB10-1C952F5FD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90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ワイド画面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青木 真津美</dc:creator>
  <cp:lastModifiedBy>青木 真津美</cp:lastModifiedBy>
  <cp:revision>1</cp:revision>
  <dcterms:created xsi:type="dcterms:W3CDTF">2025-08-21T00:54:00Z</dcterms:created>
  <dcterms:modified xsi:type="dcterms:W3CDTF">2025-08-21T00:55:09Z</dcterms:modified>
</cp:coreProperties>
</file>