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0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77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23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2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6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94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32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70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5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1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363D-AB5A-42F2-8BFB-C8A078B538E9}" type="datetimeFigureOut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87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中程度の精度で自動的に生成された説明">
            <a:extLst>
              <a:ext uri="{FF2B5EF4-FFF2-40B4-BE49-F238E27FC236}">
                <a16:creationId xmlns:a16="http://schemas.microsoft.com/office/drawing/2014/main" id="{A8553E74-0534-A07C-9365-10D81CC71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9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久松 未波</dc:creator>
  <cp:lastModifiedBy>久松 未波</cp:lastModifiedBy>
  <cp:revision>4</cp:revision>
  <dcterms:created xsi:type="dcterms:W3CDTF">2023-01-17T05:32:33Z</dcterms:created>
  <dcterms:modified xsi:type="dcterms:W3CDTF">2024-06-17T01:16:14Z</dcterms:modified>
</cp:coreProperties>
</file>