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4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77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23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27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2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06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94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0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32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70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45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21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2363D-AB5A-42F2-8BFB-C8A078B538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87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kumimoji="1"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マップ&#10;&#10;自動的に生成された説明">
            <a:extLst>
              <a:ext uri="{FF2B5EF4-FFF2-40B4-BE49-F238E27FC236}">
                <a16:creationId xmlns:a16="http://schemas.microsoft.com/office/drawing/2014/main" id="{2981356E-3E7B-EB21-C71E-1635B4B59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79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久松 未波</dc:creator>
  <cp:lastModifiedBy>久松 未波</cp:lastModifiedBy>
  <cp:revision>1</cp:revision>
  <dcterms:created xsi:type="dcterms:W3CDTF">2023-01-17T05:32:33Z</dcterms:created>
  <dcterms:modified xsi:type="dcterms:W3CDTF">2023-01-17T05:33:14Z</dcterms:modified>
</cp:coreProperties>
</file>