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07" autoAdjust="0"/>
    <p:restoredTop sz="94660"/>
  </p:normalViewPr>
  <p:slideViewPr>
    <p:cSldViewPr snapToGrid="0">
      <p:cViewPr>
        <p:scale>
          <a:sx n="120" d="100"/>
          <a:sy n="120" d="100"/>
        </p:scale>
        <p:origin x="20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363D-AB5A-42F2-8BFB-C8A078B538E9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2971-AC49-473D-93F7-0D9D50D8C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1773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363D-AB5A-42F2-8BFB-C8A078B538E9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2971-AC49-473D-93F7-0D9D50D8C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0236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363D-AB5A-42F2-8BFB-C8A078B538E9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2971-AC49-473D-93F7-0D9D50D8C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7271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363D-AB5A-42F2-8BFB-C8A078B538E9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2971-AC49-473D-93F7-0D9D50D8C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8525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363D-AB5A-42F2-8BFB-C8A078B538E9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2971-AC49-473D-93F7-0D9D50D8C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0068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363D-AB5A-42F2-8BFB-C8A078B538E9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2971-AC49-473D-93F7-0D9D50D8C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4944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363D-AB5A-42F2-8BFB-C8A078B538E9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2971-AC49-473D-93F7-0D9D50D8C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109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363D-AB5A-42F2-8BFB-C8A078B538E9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2971-AC49-473D-93F7-0D9D50D8C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0321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363D-AB5A-42F2-8BFB-C8A078B538E9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2971-AC49-473D-93F7-0D9D50D8C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702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363D-AB5A-42F2-8BFB-C8A078B538E9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2971-AC49-473D-93F7-0D9D50D8C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8452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2363D-AB5A-42F2-8BFB-C8A078B538E9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2971-AC49-473D-93F7-0D9D50D8C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2214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2363D-AB5A-42F2-8BFB-C8A078B538E9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C2971-AC49-473D-93F7-0D9D50D8C5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387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kumimoji="1"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kumimoji="1"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マップ&#10;&#10;自動的に生成された説明">
            <a:extLst>
              <a:ext uri="{FF2B5EF4-FFF2-40B4-BE49-F238E27FC236}">
                <a16:creationId xmlns:a16="http://schemas.microsoft.com/office/drawing/2014/main" id="{7DEA7950-773D-8E53-75C7-F5911203A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79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</TotalTime>
  <Words>0</Words>
  <Application>Microsoft Macintosh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久松 未波</dc:creator>
  <cp:lastModifiedBy>久松 未波</cp:lastModifiedBy>
  <cp:revision>2</cp:revision>
  <dcterms:created xsi:type="dcterms:W3CDTF">2023-01-17T05:32:33Z</dcterms:created>
  <dcterms:modified xsi:type="dcterms:W3CDTF">2023-05-15T02:13:25Z</dcterms:modified>
</cp:coreProperties>
</file>